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8" r:id="rId8"/>
    <p:sldId id="267" r:id="rId9"/>
    <p:sldId id="270" r:id="rId10"/>
    <p:sldId id="269" r:id="rId11"/>
    <p:sldId id="260" r:id="rId12"/>
  </p:sldIdLst>
  <p:sldSz cx="12192000" cy="6858000"/>
  <p:notesSz cx="6858000" cy="9144000"/>
  <p:defaultTextStyle>
    <a:defPPr rtl="0"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2F886-CF35-4DB2-A1C8-3CE6125F5DF8}" v="63" dt="2022-05-12T17:01:52.658"/>
    <p1510:client id="{ABE03354-9145-40E1-81C2-5F7EF6707A71}" v="269" dt="2022-05-12T17:01:09.573"/>
    <p1510:client id="{BACDD00C-AA71-4ED1-97A7-F5594FA27DA2}" v="1" dt="2022-05-12T15:36:01.361"/>
    <p1510:client id="{CEECFCFF-C6C2-4DB7-BDE3-BBDBFD78F1E4}" v="58" dt="2022-05-12T17:05:56.445"/>
    <p1510:client id="{E088900B-A2BA-492C-A705-FF4595211F81}" v="10" dt="2022-05-12T05:44:57.295"/>
    <p1510:client id="{E472DFCA-AB11-44EC-8654-30E688A50A31}" v="296" dt="2022-05-12T17:08:13.223"/>
  </p1510:revLst>
</p1510:revInfo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providerId="Windows Live" clId="Web-{14C6DF43-CCAD-4A2A-807F-5FF72990BC79}"/>
    <pc:docChg chg="modSld">
      <pc:chgData name="Guest User" userId="" providerId="Windows Live" clId="Web-{14C6DF43-CCAD-4A2A-807F-5FF72990BC79}" dt="2022-05-08T17:35:51.406" v="17" actId="1076"/>
      <pc:docMkLst>
        <pc:docMk/>
      </pc:docMkLst>
      <pc:sldChg chg="addSp delSp modSp">
        <pc:chgData name="Guest User" userId="" providerId="Windows Live" clId="Web-{14C6DF43-CCAD-4A2A-807F-5FF72990BC79}" dt="2022-05-08T17:35:51.406" v="17" actId="1076"/>
        <pc:sldMkLst>
          <pc:docMk/>
          <pc:sldMk cId="469198329" sldId="265"/>
        </pc:sldMkLst>
        <pc:spChg chg="del">
          <ac:chgData name="Guest User" userId="" providerId="Windows Live" clId="Web-{14C6DF43-CCAD-4A2A-807F-5FF72990BC79}" dt="2022-05-08T17:34:09.185" v="0"/>
          <ac:spMkLst>
            <pc:docMk/>
            <pc:sldMk cId="469198329" sldId="265"/>
            <ac:spMk id="6" creationId="{5EE07E3B-AEA5-6686-D3FC-C04C7A6BE93D}"/>
          </ac:spMkLst>
        </pc:spChg>
        <pc:spChg chg="del">
          <ac:chgData name="Guest User" userId="" providerId="Windows Live" clId="Web-{14C6DF43-CCAD-4A2A-807F-5FF72990BC79}" dt="2022-05-08T17:34:09.841" v="1"/>
          <ac:spMkLst>
            <pc:docMk/>
            <pc:sldMk cId="469198329" sldId="265"/>
            <ac:spMk id="8" creationId="{FFCA1574-D4D7-563C-9904-D2873C4663CF}"/>
          </ac:spMkLst>
        </pc:spChg>
        <pc:spChg chg="add del mod">
          <ac:chgData name="Guest User" userId="" providerId="Windows Live" clId="Web-{14C6DF43-CCAD-4A2A-807F-5FF72990BC79}" dt="2022-05-08T17:34:59.514" v="7"/>
          <ac:spMkLst>
            <pc:docMk/>
            <pc:sldMk cId="469198329" sldId="265"/>
            <ac:spMk id="11" creationId="{DEC9B1A4-AFF3-F132-6FA1-02D24CC3056B}"/>
          </ac:spMkLst>
        </pc:spChg>
        <pc:picChg chg="add mod ord">
          <ac:chgData name="Guest User" userId="" providerId="Windows Live" clId="Web-{14C6DF43-CCAD-4A2A-807F-5FF72990BC79}" dt="2022-05-08T17:35:11.249" v="12" actId="1076"/>
          <ac:picMkLst>
            <pc:docMk/>
            <pc:sldMk cId="469198329" sldId="265"/>
            <ac:picMk id="3" creationId="{E309289F-AE61-46F9-6BDA-A39D736D769B}"/>
          </ac:picMkLst>
        </pc:picChg>
        <pc:picChg chg="add del mod ord">
          <ac:chgData name="Guest User" userId="" providerId="Windows Live" clId="Web-{14C6DF43-CCAD-4A2A-807F-5FF72990BC79}" dt="2022-05-08T17:34:11.107" v="2"/>
          <ac:picMkLst>
            <pc:docMk/>
            <pc:sldMk cId="469198329" sldId="265"/>
            <ac:picMk id="4" creationId="{A3F8C733-9493-2208-E33C-FEB6A88208AC}"/>
          </ac:picMkLst>
        </pc:picChg>
        <pc:picChg chg="add mod ord">
          <ac:chgData name="Guest User" userId="" providerId="Windows Live" clId="Web-{14C6DF43-CCAD-4A2A-807F-5FF72990BC79}" dt="2022-05-08T17:35:09.421" v="11" actId="1076"/>
          <ac:picMkLst>
            <pc:docMk/>
            <pc:sldMk cId="469198329" sldId="265"/>
            <ac:picMk id="12" creationId="{0EA2B6EA-E586-77F1-6A95-CB3D5B6F541A}"/>
          </ac:picMkLst>
        </pc:picChg>
        <pc:picChg chg="add mod">
          <ac:chgData name="Guest User" userId="" providerId="Windows Live" clId="Web-{14C6DF43-CCAD-4A2A-807F-5FF72990BC79}" dt="2022-05-08T17:35:51.406" v="17" actId="1076"/>
          <ac:picMkLst>
            <pc:docMk/>
            <pc:sldMk cId="469198329" sldId="265"/>
            <ac:picMk id="13" creationId="{8B9BFEC8-CC0D-025B-5A65-66D01B44BC73}"/>
          </ac:picMkLst>
        </pc:picChg>
      </pc:sldChg>
    </pc:docChg>
  </pc:docChgLst>
  <pc:docChgLst>
    <pc:chgData name="Gastbenutzer" providerId="Windows Live" clId="Web-{0F64E9F3-7947-410D-B222-1DAB47AAF8F5}"/>
    <pc:docChg chg="modSld">
      <pc:chgData name="Gastbenutzer" userId="" providerId="Windows Live" clId="Web-{0F64E9F3-7947-410D-B222-1DAB47AAF8F5}" dt="2022-05-08T19:45:52.924" v="63" actId="688"/>
      <pc:docMkLst>
        <pc:docMk/>
      </pc:docMkLst>
      <pc:sldChg chg="addSp modSp">
        <pc:chgData name="Gastbenutzer" userId="" providerId="Windows Live" clId="Web-{0F64E9F3-7947-410D-B222-1DAB47AAF8F5}" dt="2022-05-08T19:45:52.924" v="63" actId="688"/>
        <pc:sldMkLst>
          <pc:docMk/>
          <pc:sldMk cId="469198329" sldId="265"/>
        </pc:sldMkLst>
        <pc:picChg chg="add mod">
          <ac:chgData name="Gastbenutzer" userId="" providerId="Windows Live" clId="Web-{0F64E9F3-7947-410D-B222-1DAB47AAF8F5}" dt="2022-05-08T19:32:44.480" v="23" actId="1076"/>
          <ac:picMkLst>
            <pc:docMk/>
            <pc:sldMk cId="469198329" sldId="265"/>
            <ac:picMk id="4" creationId="{22923BA5-2855-C49B-609E-250F90E9A600}"/>
          </ac:picMkLst>
        </pc:picChg>
        <pc:picChg chg="add mod">
          <ac:chgData name="Gastbenutzer" userId="" providerId="Windows Live" clId="Web-{0F64E9F3-7947-410D-B222-1DAB47AAF8F5}" dt="2022-05-08T19:45:50.596" v="62" actId="688"/>
          <ac:picMkLst>
            <pc:docMk/>
            <pc:sldMk cId="469198329" sldId="265"/>
            <ac:picMk id="6" creationId="{2310F0F2-E4A8-7EC6-D947-8A59FA133E17}"/>
          </ac:picMkLst>
        </pc:picChg>
        <pc:picChg chg="add mod">
          <ac:chgData name="Gastbenutzer" userId="" providerId="Windows Live" clId="Web-{0F64E9F3-7947-410D-B222-1DAB47AAF8F5}" dt="2022-05-08T19:40:05.852" v="57" actId="1076"/>
          <ac:picMkLst>
            <pc:docMk/>
            <pc:sldMk cId="469198329" sldId="265"/>
            <ac:picMk id="8" creationId="{EB7C16BE-A342-12B3-445B-3ED79DADE6E8}"/>
          </ac:picMkLst>
        </pc:picChg>
        <pc:picChg chg="add mod">
          <ac:chgData name="Gastbenutzer" userId="" providerId="Windows Live" clId="Web-{0F64E9F3-7947-410D-B222-1DAB47AAF8F5}" dt="2022-05-08T19:40:10.633" v="61" actId="1076"/>
          <ac:picMkLst>
            <pc:docMk/>
            <pc:sldMk cId="469198329" sldId="265"/>
            <ac:picMk id="9" creationId="{ED2E0E9E-A18E-2701-FC6D-310C54899AD9}"/>
          </ac:picMkLst>
        </pc:picChg>
        <pc:picChg chg="add mod">
          <ac:chgData name="Gastbenutzer" userId="" providerId="Windows Live" clId="Web-{0F64E9F3-7947-410D-B222-1DAB47AAF8F5}" dt="2022-05-08T19:39:59.399" v="54" actId="1076"/>
          <ac:picMkLst>
            <pc:docMk/>
            <pc:sldMk cId="469198329" sldId="265"/>
            <ac:picMk id="11" creationId="{99D356C3-3A1A-5A6A-A9C5-3A909C900D86}"/>
          </ac:picMkLst>
        </pc:picChg>
        <pc:picChg chg="add mod">
          <ac:chgData name="Gastbenutzer" userId="" providerId="Windows Live" clId="Web-{0F64E9F3-7947-410D-B222-1DAB47AAF8F5}" dt="2022-05-08T19:45:52.924" v="63" actId="688"/>
          <ac:picMkLst>
            <pc:docMk/>
            <pc:sldMk cId="469198329" sldId="265"/>
            <ac:picMk id="14" creationId="{F6238DB0-D100-FA7C-7F02-839D5C13D285}"/>
          </ac:picMkLst>
        </pc:picChg>
        <pc:picChg chg="add mod">
          <ac:chgData name="Gastbenutzer" userId="" providerId="Windows Live" clId="Web-{0F64E9F3-7947-410D-B222-1DAB47AAF8F5}" dt="2022-05-08T19:40:06.602" v="58" actId="1076"/>
          <ac:picMkLst>
            <pc:docMk/>
            <pc:sldMk cId="469198329" sldId="265"/>
            <ac:picMk id="15" creationId="{6E6088CD-63CF-C0CA-9C37-F731E6FF005B}"/>
          </ac:picMkLst>
        </pc:picChg>
      </pc:sldChg>
    </pc:docChg>
  </pc:docChgLst>
  <pc:docChgLst>
    <pc:chgData name="Gastbenutzer" providerId="Windows Live" clId="Web-{E088900B-A2BA-492C-A705-FF4595211F81}"/>
    <pc:docChg chg="modSld">
      <pc:chgData name="Gastbenutzer" userId="" providerId="Windows Live" clId="Web-{E088900B-A2BA-492C-A705-FF4595211F81}" dt="2022-05-12T05:44:57.295" v="9" actId="1076"/>
      <pc:docMkLst>
        <pc:docMk/>
      </pc:docMkLst>
      <pc:sldChg chg="addSp modSp">
        <pc:chgData name="Gastbenutzer" userId="" providerId="Windows Live" clId="Web-{E088900B-A2BA-492C-A705-FF4595211F81}" dt="2022-05-12T05:44:20.279" v="3" actId="1076"/>
        <pc:sldMkLst>
          <pc:docMk/>
          <pc:sldMk cId="3501347425" sldId="260"/>
        </pc:sldMkLst>
        <pc:picChg chg="add mod">
          <ac:chgData name="Gastbenutzer" userId="" providerId="Windows Live" clId="Web-{E088900B-A2BA-492C-A705-FF4595211F81}" dt="2022-05-12T05:44:20.279" v="3" actId="1076"/>
          <ac:picMkLst>
            <pc:docMk/>
            <pc:sldMk cId="3501347425" sldId="260"/>
            <ac:picMk id="4" creationId="{08EE4253-904E-42DA-C04C-FA18F366047A}"/>
          </ac:picMkLst>
        </pc:picChg>
      </pc:sldChg>
      <pc:sldChg chg="addSp modSp">
        <pc:chgData name="Gastbenutzer" userId="" providerId="Windows Live" clId="Web-{E088900B-A2BA-492C-A705-FF4595211F81}" dt="2022-05-12T05:44:57.295" v="9" actId="1076"/>
        <pc:sldMkLst>
          <pc:docMk/>
          <pc:sldMk cId="2192778247" sldId="270"/>
        </pc:sldMkLst>
        <pc:picChg chg="add mod">
          <ac:chgData name="Gastbenutzer" userId="" providerId="Windows Live" clId="Web-{E088900B-A2BA-492C-A705-FF4595211F81}" dt="2022-05-12T05:44:57.295" v="9" actId="1076"/>
          <ac:picMkLst>
            <pc:docMk/>
            <pc:sldMk cId="2192778247" sldId="270"/>
            <ac:picMk id="2" creationId="{DAD8E268-A1D7-50D5-67B8-5414E23AD06E}"/>
          </ac:picMkLst>
        </pc:picChg>
      </pc:sldChg>
    </pc:docChg>
  </pc:docChgLst>
  <pc:docChgLst>
    <pc:chgData name="Linus Eickhoff" userId="0b9698aa1125421e" providerId="Windows Live" clId="Web-{62A8FE29-F7DE-4ED7-ADCA-5FFEAEB92870}"/>
    <pc:docChg chg="addSld delSld modSld">
      <pc:chgData name="Linus Eickhoff" userId="0b9698aa1125421e" providerId="Windows Live" clId="Web-{62A8FE29-F7DE-4ED7-ADCA-5FFEAEB92870}" dt="2022-05-10T08:15:41.113" v="113"/>
      <pc:docMkLst>
        <pc:docMk/>
      </pc:docMkLst>
      <pc:sldChg chg="del">
        <pc:chgData name="Linus Eickhoff" userId="0b9698aa1125421e" providerId="Windows Live" clId="Web-{62A8FE29-F7DE-4ED7-ADCA-5FFEAEB92870}" dt="2022-05-10T08:12:34.812" v="111"/>
        <pc:sldMkLst>
          <pc:docMk/>
          <pc:sldMk cId="497607547" sldId="258"/>
        </pc:sldMkLst>
      </pc:sldChg>
      <pc:sldChg chg="del">
        <pc:chgData name="Linus Eickhoff" userId="0b9698aa1125421e" providerId="Windows Live" clId="Web-{62A8FE29-F7DE-4ED7-ADCA-5FFEAEB92870}" dt="2022-05-10T08:12:39.999" v="112"/>
        <pc:sldMkLst>
          <pc:docMk/>
          <pc:sldMk cId="4209322005" sldId="259"/>
        </pc:sldMkLst>
      </pc:sldChg>
      <pc:sldChg chg="addSp modSp">
        <pc:chgData name="Linus Eickhoff" userId="0b9698aa1125421e" providerId="Windows Live" clId="Web-{62A8FE29-F7DE-4ED7-ADCA-5FFEAEB92870}" dt="2022-05-10T08:04:17.408" v="12" actId="1076"/>
        <pc:sldMkLst>
          <pc:docMk/>
          <pc:sldMk cId="469198329" sldId="265"/>
        </pc:sldMkLst>
        <pc:picChg chg="mod">
          <ac:chgData name="Linus Eickhoff" userId="0b9698aa1125421e" providerId="Windows Live" clId="Web-{62A8FE29-F7DE-4ED7-ADCA-5FFEAEB92870}" dt="2022-05-10T08:02:56.781" v="2" actId="1076"/>
          <ac:picMkLst>
            <pc:docMk/>
            <pc:sldMk cId="469198329" sldId="265"/>
            <ac:picMk id="4" creationId="{22923BA5-2855-C49B-609E-250F90E9A600}"/>
          </ac:picMkLst>
        </pc:picChg>
        <pc:picChg chg="mod">
          <ac:chgData name="Linus Eickhoff" userId="0b9698aa1125421e" providerId="Windows Live" clId="Web-{62A8FE29-F7DE-4ED7-ADCA-5FFEAEB92870}" dt="2022-05-10T08:02:58.640" v="3" actId="1076"/>
          <ac:picMkLst>
            <pc:docMk/>
            <pc:sldMk cId="469198329" sldId="265"/>
            <ac:picMk id="6" creationId="{2310F0F2-E4A8-7EC6-D947-8A59FA133E17}"/>
          </ac:picMkLst>
        </pc:picChg>
        <pc:picChg chg="mod">
          <ac:chgData name="Linus Eickhoff" userId="0b9698aa1125421e" providerId="Windows Live" clId="Web-{62A8FE29-F7DE-4ED7-ADCA-5FFEAEB92870}" dt="2022-05-10T08:03:00.546" v="4" actId="1076"/>
          <ac:picMkLst>
            <pc:docMk/>
            <pc:sldMk cId="469198329" sldId="265"/>
            <ac:picMk id="8" creationId="{EB7C16BE-A342-12B3-445B-3ED79DADE6E8}"/>
          </ac:picMkLst>
        </pc:picChg>
        <pc:picChg chg="mod">
          <ac:chgData name="Linus Eickhoff" userId="0b9698aa1125421e" providerId="Windows Live" clId="Web-{62A8FE29-F7DE-4ED7-ADCA-5FFEAEB92870}" dt="2022-05-10T08:03:10.672" v="8" actId="1076"/>
          <ac:picMkLst>
            <pc:docMk/>
            <pc:sldMk cId="469198329" sldId="265"/>
            <ac:picMk id="9" creationId="{ED2E0E9E-A18E-2701-FC6D-310C54899AD9}"/>
          </ac:picMkLst>
        </pc:picChg>
        <pc:picChg chg="mod">
          <ac:chgData name="Linus Eickhoff" userId="0b9698aa1125421e" providerId="Windows Live" clId="Web-{62A8FE29-F7DE-4ED7-ADCA-5FFEAEB92870}" dt="2022-05-10T08:03:05.922" v="6" actId="1076"/>
          <ac:picMkLst>
            <pc:docMk/>
            <pc:sldMk cId="469198329" sldId="265"/>
            <ac:picMk id="11" creationId="{99D356C3-3A1A-5A6A-A9C5-3A909C900D86}"/>
          </ac:picMkLst>
        </pc:picChg>
        <pc:picChg chg="mod">
          <ac:chgData name="Linus Eickhoff" userId="0b9698aa1125421e" providerId="Windows Live" clId="Web-{62A8FE29-F7DE-4ED7-ADCA-5FFEAEB92870}" dt="2022-05-10T08:03:07.984" v="7" actId="1076"/>
          <ac:picMkLst>
            <pc:docMk/>
            <pc:sldMk cId="469198329" sldId="265"/>
            <ac:picMk id="14" creationId="{F6238DB0-D100-FA7C-7F02-839D5C13D285}"/>
          </ac:picMkLst>
        </pc:picChg>
        <pc:picChg chg="mod">
          <ac:chgData name="Linus Eickhoff" userId="0b9698aa1125421e" providerId="Windows Live" clId="Web-{62A8FE29-F7DE-4ED7-ADCA-5FFEAEB92870}" dt="2022-05-10T08:02:54.609" v="1" actId="1076"/>
          <ac:picMkLst>
            <pc:docMk/>
            <pc:sldMk cId="469198329" sldId="265"/>
            <ac:picMk id="15" creationId="{6E6088CD-63CF-C0CA-9C37-F731E6FF005B}"/>
          </ac:picMkLst>
        </pc:picChg>
        <pc:picChg chg="add mod">
          <ac:chgData name="Linus Eickhoff" userId="0b9698aa1125421e" providerId="Windows Live" clId="Web-{62A8FE29-F7DE-4ED7-ADCA-5FFEAEB92870}" dt="2022-05-10T08:04:17.408" v="12" actId="1076"/>
          <ac:picMkLst>
            <pc:docMk/>
            <pc:sldMk cId="469198329" sldId="265"/>
            <ac:picMk id="16" creationId="{3159E449-361D-5CC4-6680-932466CD70F0}"/>
          </ac:picMkLst>
        </pc:picChg>
      </pc:sldChg>
      <pc:sldChg chg="addSp delSp modSp">
        <pc:chgData name="Linus Eickhoff" userId="0b9698aa1125421e" providerId="Windows Live" clId="Web-{62A8FE29-F7DE-4ED7-ADCA-5FFEAEB92870}" dt="2022-05-10T08:08:56.571" v="28" actId="20577"/>
        <pc:sldMkLst>
          <pc:docMk/>
          <pc:sldMk cId="3129554607" sldId="266"/>
        </pc:sldMkLst>
        <pc:spChg chg="mod">
          <ac:chgData name="Linus Eickhoff" userId="0b9698aa1125421e" providerId="Windows Live" clId="Web-{62A8FE29-F7DE-4ED7-ADCA-5FFEAEB92870}" dt="2022-05-10T08:08:56.571" v="28" actId="20577"/>
          <ac:spMkLst>
            <pc:docMk/>
            <pc:sldMk cId="3129554607" sldId="266"/>
            <ac:spMk id="2" creationId="{3E3E4E56-4578-A979-2641-D6FDB6F66E3F}"/>
          </ac:spMkLst>
        </pc:spChg>
        <pc:spChg chg="add del">
          <ac:chgData name="Linus Eickhoff" userId="0b9698aa1125421e" providerId="Windows Live" clId="Web-{62A8FE29-F7DE-4ED7-ADCA-5FFEAEB92870}" dt="2022-05-10T08:06:50.240" v="16"/>
          <ac:spMkLst>
            <pc:docMk/>
            <pc:sldMk cId="3129554607" sldId="266"/>
            <ac:spMk id="7" creationId="{3CD175FF-F9F6-A2D5-860F-F6A2E1EA3FEA}"/>
          </ac:spMkLst>
        </pc:spChg>
        <pc:picChg chg="add del mod ord">
          <ac:chgData name="Linus Eickhoff" userId="0b9698aa1125421e" providerId="Windows Live" clId="Web-{62A8FE29-F7DE-4ED7-ADCA-5FFEAEB92870}" dt="2022-05-10T08:06:50.240" v="16"/>
          <ac:picMkLst>
            <pc:docMk/>
            <pc:sldMk cId="3129554607" sldId="266"/>
            <ac:picMk id="3" creationId="{E56B199F-8FF7-71EF-E78B-ED6A09BE97D3}"/>
          </ac:picMkLst>
        </pc:picChg>
      </pc:sldChg>
      <pc:sldChg chg="addSp delSp modSp new">
        <pc:chgData name="Linus Eickhoff" userId="0b9698aa1125421e" providerId="Windows Live" clId="Web-{62A8FE29-F7DE-4ED7-ADCA-5FFEAEB92870}" dt="2022-05-10T08:07:01.115" v="23" actId="20577"/>
        <pc:sldMkLst>
          <pc:docMk/>
          <pc:sldMk cId="3375221984" sldId="268"/>
        </pc:sldMkLst>
        <pc:spChg chg="mod">
          <ac:chgData name="Linus Eickhoff" userId="0b9698aa1125421e" providerId="Windows Live" clId="Web-{62A8FE29-F7DE-4ED7-ADCA-5FFEAEB92870}" dt="2022-05-10T08:07:01.115" v="23" actId="20577"/>
          <ac:spMkLst>
            <pc:docMk/>
            <pc:sldMk cId="3375221984" sldId="268"/>
            <ac:spMk id="2" creationId="{DE99A8B6-277A-B2F2-92D3-675916F13EB4}"/>
          </ac:spMkLst>
        </pc:spChg>
        <pc:spChg chg="del">
          <ac:chgData name="Linus Eickhoff" userId="0b9698aa1125421e" providerId="Windows Live" clId="Web-{62A8FE29-F7DE-4ED7-ADCA-5FFEAEB92870}" dt="2022-05-10T08:06:56.162" v="18"/>
          <ac:spMkLst>
            <pc:docMk/>
            <pc:sldMk cId="3375221984" sldId="268"/>
            <ac:spMk id="3" creationId="{2E35169A-500B-134F-AFEC-7FDD879522F7}"/>
          </ac:spMkLst>
        </pc:spChg>
        <pc:spChg chg="add mod">
          <ac:chgData name="Linus Eickhoff" userId="0b9698aa1125421e" providerId="Windows Live" clId="Web-{62A8FE29-F7DE-4ED7-ADCA-5FFEAEB92870}" dt="2022-05-10T08:06:57.896" v="19"/>
          <ac:spMkLst>
            <pc:docMk/>
            <pc:sldMk cId="3375221984" sldId="268"/>
            <ac:spMk id="7" creationId="{67F246FF-5917-F068-11C1-3BAE44E850D2}"/>
          </ac:spMkLst>
        </pc:spChg>
        <pc:picChg chg="add del mod ord">
          <ac:chgData name="Linus Eickhoff" userId="0b9698aa1125421e" providerId="Windows Live" clId="Web-{62A8FE29-F7DE-4ED7-ADCA-5FFEAEB92870}" dt="2022-05-10T08:06:57.896" v="19"/>
          <ac:picMkLst>
            <pc:docMk/>
            <pc:sldMk cId="3375221984" sldId="268"/>
            <ac:picMk id="5" creationId="{867E5FD1-46B9-7E0A-8D8E-63793E472240}"/>
          </ac:picMkLst>
        </pc:picChg>
      </pc:sldChg>
      <pc:sldChg chg="modSp new">
        <pc:chgData name="Linus Eickhoff" userId="0b9698aa1125421e" providerId="Windows Live" clId="Web-{62A8FE29-F7DE-4ED7-ADCA-5FFEAEB92870}" dt="2022-05-10T08:10:17.949" v="110" actId="20577"/>
        <pc:sldMkLst>
          <pc:docMk/>
          <pc:sldMk cId="366745254" sldId="269"/>
        </pc:sldMkLst>
        <pc:spChg chg="mod">
          <ac:chgData name="Linus Eickhoff" userId="0b9698aa1125421e" providerId="Windows Live" clId="Web-{62A8FE29-F7DE-4ED7-ADCA-5FFEAEB92870}" dt="2022-05-10T08:10:03.558" v="81" actId="20577"/>
          <ac:spMkLst>
            <pc:docMk/>
            <pc:sldMk cId="366745254" sldId="269"/>
            <ac:spMk id="2" creationId="{2C70B0CB-DBC8-BF49-BAA7-EAACD06A064A}"/>
          </ac:spMkLst>
        </pc:spChg>
        <pc:spChg chg="mod">
          <ac:chgData name="Linus Eickhoff" userId="0b9698aa1125421e" providerId="Windows Live" clId="Web-{62A8FE29-F7DE-4ED7-ADCA-5FFEAEB92870}" dt="2022-05-10T08:10:17.949" v="110" actId="20577"/>
          <ac:spMkLst>
            <pc:docMk/>
            <pc:sldMk cId="366745254" sldId="269"/>
            <ac:spMk id="3" creationId="{79E2B90F-BADF-1DFF-2A82-58A4FFA2F922}"/>
          </ac:spMkLst>
        </pc:spChg>
      </pc:sldChg>
      <pc:sldChg chg="new">
        <pc:chgData name="Linus Eickhoff" userId="0b9698aa1125421e" providerId="Windows Live" clId="Web-{62A8FE29-F7DE-4ED7-ADCA-5FFEAEB92870}" dt="2022-05-10T08:15:41.113" v="113"/>
        <pc:sldMkLst>
          <pc:docMk/>
          <pc:sldMk cId="2192778247" sldId="270"/>
        </pc:sldMkLst>
      </pc:sldChg>
    </pc:docChg>
  </pc:docChgLst>
  <pc:docChgLst>
    <pc:chgData name="Gastbenutzer" providerId="Windows Live" clId="Web-{D3B3D0C3-9398-4218-A633-10B56295CDB0}"/>
    <pc:docChg chg="modSld">
      <pc:chgData name="Gastbenutzer" userId="" providerId="Windows Live" clId="Web-{D3B3D0C3-9398-4218-A633-10B56295CDB0}" dt="2022-05-10T08:47:47.280" v="473" actId="20577"/>
      <pc:docMkLst>
        <pc:docMk/>
      </pc:docMkLst>
      <pc:sldChg chg="modSp">
        <pc:chgData name="Gastbenutzer" userId="" providerId="Windows Live" clId="Web-{D3B3D0C3-9398-4218-A633-10B56295CDB0}" dt="2022-05-10T08:04:32.243" v="26" actId="1076"/>
        <pc:sldMkLst>
          <pc:docMk/>
          <pc:sldMk cId="469198329" sldId="265"/>
        </pc:sldMkLst>
        <pc:picChg chg="mod">
          <ac:chgData name="Gastbenutzer" userId="" providerId="Windows Live" clId="Web-{D3B3D0C3-9398-4218-A633-10B56295CDB0}" dt="2022-05-10T08:01:08.192" v="0" actId="688"/>
          <ac:picMkLst>
            <pc:docMk/>
            <pc:sldMk cId="469198329" sldId="265"/>
            <ac:picMk id="6" creationId="{2310F0F2-E4A8-7EC6-D947-8A59FA133E17}"/>
          </ac:picMkLst>
        </pc:picChg>
        <pc:picChg chg="mod ord">
          <ac:chgData name="Gastbenutzer" userId="" providerId="Windows Live" clId="Web-{D3B3D0C3-9398-4218-A633-10B56295CDB0}" dt="2022-05-10T08:01:46.411" v="19" actId="1076"/>
          <ac:picMkLst>
            <pc:docMk/>
            <pc:sldMk cId="469198329" sldId="265"/>
            <ac:picMk id="8" creationId="{EB7C16BE-A342-12B3-445B-3ED79DADE6E8}"/>
          </ac:picMkLst>
        </pc:picChg>
        <pc:picChg chg="mod ord">
          <ac:chgData name="Gastbenutzer" userId="" providerId="Windows Live" clId="Web-{D3B3D0C3-9398-4218-A633-10B56295CDB0}" dt="2022-05-10T08:04:26.352" v="25" actId="1076"/>
          <ac:picMkLst>
            <pc:docMk/>
            <pc:sldMk cId="469198329" sldId="265"/>
            <ac:picMk id="9" creationId="{ED2E0E9E-A18E-2701-FC6D-310C54899AD9}"/>
          </ac:picMkLst>
        </pc:picChg>
        <pc:picChg chg="mod">
          <ac:chgData name="Gastbenutzer" userId="" providerId="Windows Live" clId="Web-{D3B3D0C3-9398-4218-A633-10B56295CDB0}" dt="2022-05-10T08:01:25.567" v="7" actId="1076"/>
          <ac:picMkLst>
            <pc:docMk/>
            <pc:sldMk cId="469198329" sldId="265"/>
            <ac:picMk id="11" creationId="{99D356C3-3A1A-5A6A-A9C5-3A909C900D86}"/>
          </ac:picMkLst>
        </pc:picChg>
        <pc:picChg chg="mod">
          <ac:chgData name="Gastbenutzer" userId="" providerId="Windows Live" clId="Web-{D3B3D0C3-9398-4218-A633-10B56295CDB0}" dt="2022-05-10T08:01:37.349" v="14" actId="1076"/>
          <ac:picMkLst>
            <pc:docMk/>
            <pc:sldMk cId="469198329" sldId="265"/>
            <ac:picMk id="14" creationId="{F6238DB0-D100-FA7C-7F02-839D5C13D285}"/>
          </ac:picMkLst>
        </pc:picChg>
        <pc:picChg chg="mod">
          <ac:chgData name="Gastbenutzer" userId="" providerId="Windows Live" clId="Web-{D3B3D0C3-9398-4218-A633-10B56295CDB0}" dt="2022-05-10T08:04:32.243" v="26" actId="1076"/>
          <ac:picMkLst>
            <pc:docMk/>
            <pc:sldMk cId="469198329" sldId="265"/>
            <ac:picMk id="15" creationId="{6E6088CD-63CF-C0CA-9C37-F731E6FF005B}"/>
          </ac:picMkLst>
        </pc:picChg>
        <pc:picChg chg="mod">
          <ac:chgData name="Gastbenutzer" userId="" providerId="Windows Live" clId="Web-{D3B3D0C3-9398-4218-A633-10B56295CDB0}" dt="2022-05-10T08:04:23.758" v="24" actId="1076"/>
          <ac:picMkLst>
            <pc:docMk/>
            <pc:sldMk cId="469198329" sldId="265"/>
            <ac:picMk id="16" creationId="{3159E449-361D-5CC4-6680-932466CD70F0}"/>
          </ac:picMkLst>
        </pc:picChg>
      </pc:sldChg>
      <pc:sldChg chg="addSp delSp modSp addAnim delAnim modAnim modNotes">
        <pc:chgData name="Gastbenutzer" userId="" providerId="Windows Live" clId="Web-{D3B3D0C3-9398-4218-A633-10B56295CDB0}" dt="2022-05-10T08:47:47.280" v="473" actId="20577"/>
        <pc:sldMkLst>
          <pc:docMk/>
          <pc:sldMk cId="743473299" sldId="267"/>
        </pc:sldMkLst>
        <pc:spChg chg="mod">
          <ac:chgData name="Gastbenutzer" userId="" providerId="Windows Live" clId="Web-{D3B3D0C3-9398-4218-A633-10B56295CDB0}" dt="2022-05-10T08:26:41.864" v="173" actId="20577"/>
          <ac:spMkLst>
            <pc:docMk/>
            <pc:sldMk cId="743473299" sldId="267"/>
            <ac:spMk id="2" creationId="{AA5271DC-A913-9201-BBE2-8434F0F6CA13}"/>
          </ac:spMkLst>
        </pc:spChg>
        <pc:spChg chg="add mod">
          <ac:chgData name="Gastbenutzer" userId="" providerId="Windows Live" clId="Web-{D3B3D0C3-9398-4218-A633-10B56295CDB0}" dt="2022-05-10T08:31:06.431" v="209" actId="1076"/>
          <ac:spMkLst>
            <pc:docMk/>
            <pc:sldMk cId="743473299" sldId="267"/>
            <ac:spMk id="3" creationId="{A0313A70-1F24-A65C-9900-FF96CD89E205}"/>
          </ac:spMkLst>
        </pc:spChg>
        <pc:spChg chg="add mod">
          <ac:chgData name="Gastbenutzer" userId="" providerId="Windows Live" clId="Web-{D3B3D0C3-9398-4218-A633-10B56295CDB0}" dt="2022-05-10T08:47:47.280" v="473" actId="20577"/>
          <ac:spMkLst>
            <pc:docMk/>
            <pc:sldMk cId="743473299" sldId="267"/>
            <ac:spMk id="5" creationId="{4378DD9C-0352-8EB4-DB41-A7980B7AB19D}"/>
          </ac:spMkLst>
        </pc:spChg>
        <pc:picChg chg="mod">
          <ac:chgData name="Gastbenutzer" userId="" providerId="Windows Live" clId="Web-{D3B3D0C3-9398-4218-A633-10B56295CDB0}" dt="2022-05-10T08:19:43.746" v="29" actId="14100"/>
          <ac:picMkLst>
            <pc:docMk/>
            <pc:sldMk cId="743473299" sldId="267"/>
            <ac:picMk id="6" creationId="{EE3933E0-4007-FCDA-BDFC-E15661A4CBE8}"/>
          </ac:picMkLst>
        </pc:picChg>
        <pc:picChg chg="add del mod">
          <ac:chgData name="Gastbenutzer" userId="" providerId="Windows Live" clId="Web-{D3B3D0C3-9398-4218-A633-10B56295CDB0}" dt="2022-05-10T08:41:13.459" v="393"/>
          <ac:picMkLst>
            <pc:docMk/>
            <pc:sldMk cId="743473299" sldId="267"/>
            <ac:picMk id="8" creationId="{5CD83649-0284-A276-D159-274A522EDC81}"/>
          </ac:picMkLst>
        </pc:picChg>
        <pc:picChg chg="add del mod">
          <ac:chgData name="Gastbenutzer" userId="" providerId="Windows Live" clId="Web-{D3B3D0C3-9398-4218-A633-10B56295CDB0}" dt="2022-05-10T08:41:09.569" v="388"/>
          <ac:picMkLst>
            <pc:docMk/>
            <pc:sldMk cId="743473299" sldId="267"/>
            <ac:picMk id="9" creationId="{E5D28C08-C475-5DD2-F600-D2EF823C01B7}"/>
          </ac:picMkLst>
        </pc:picChg>
      </pc:sldChg>
    </pc:docChg>
  </pc:docChgLst>
  <pc:docChgLst>
    <pc:chgData name="Gastbenutzer" providerId="Windows Live" clId="Web-{CEECFCFF-C6C2-4DB7-BDE3-BBDBFD78F1E4}"/>
    <pc:docChg chg="modSld">
      <pc:chgData name="Gastbenutzer" userId="" providerId="Windows Live" clId="Web-{CEECFCFF-C6C2-4DB7-BDE3-BBDBFD78F1E4}" dt="2022-05-12T17:05:56.445" v="60" actId="20577"/>
      <pc:docMkLst>
        <pc:docMk/>
      </pc:docMkLst>
      <pc:sldChg chg="modSp">
        <pc:chgData name="Gastbenutzer" userId="" providerId="Windows Live" clId="Web-{CEECFCFF-C6C2-4DB7-BDE3-BBDBFD78F1E4}" dt="2022-05-12T17:05:56.445" v="60" actId="20577"/>
        <pc:sldMkLst>
          <pc:docMk/>
          <pc:sldMk cId="366745254" sldId="269"/>
        </pc:sldMkLst>
        <pc:spChg chg="mod">
          <ac:chgData name="Gastbenutzer" userId="" providerId="Windows Live" clId="Web-{CEECFCFF-C6C2-4DB7-BDE3-BBDBFD78F1E4}" dt="2022-05-12T17:05:56.445" v="60" actId="20577"/>
          <ac:spMkLst>
            <pc:docMk/>
            <pc:sldMk cId="366745254" sldId="269"/>
            <ac:spMk id="3" creationId="{79E2B90F-BADF-1DFF-2A82-58A4FFA2F922}"/>
          </ac:spMkLst>
        </pc:spChg>
      </pc:sldChg>
    </pc:docChg>
  </pc:docChgLst>
  <pc:docChgLst>
    <pc:chgData name="Florian Kellermann" userId="84da15293d0fdc64" providerId="LiveId" clId="{ABE03354-9145-40E1-81C2-5F7EF6707A71}"/>
    <pc:docChg chg="custSel modSld">
      <pc:chgData name="Florian Kellermann" userId="84da15293d0fdc64" providerId="LiveId" clId="{ABE03354-9145-40E1-81C2-5F7EF6707A71}" dt="2022-05-12T17:01:09.573" v="599" actId="20577"/>
      <pc:docMkLst>
        <pc:docMk/>
      </pc:docMkLst>
      <pc:sldChg chg="modSp mod">
        <pc:chgData name="Florian Kellermann" userId="84da15293d0fdc64" providerId="LiveId" clId="{ABE03354-9145-40E1-81C2-5F7EF6707A71}" dt="2022-05-08T09:15:10.106" v="37" actId="20577"/>
        <pc:sldMkLst>
          <pc:docMk/>
          <pc:sldMk cId="35822319" sldId="262"/>
        </pc:sldMkLst>
        <pc:spChg chg="mod">
          <ac:chgData name="Florian Kellermann" userId="84da15293d0fdc64" providerId="LiveId" clId="{ABE03354-9145-40E1-81C2-5F7EF6707A71}" dt="2022-05-08T09:15:10.106" v="37" actId="20577"/>
          <ac:spMkLst>
            <pc:docMk/>
            <pc:sldMk cId="35822319" sldId="262"/>
            <ac:spMk id="3" creationId="{B0F7EB1C-F20F-90BC-A2CA-053268BF0950}"/>
          </ac:spMkLst>
        </pc:spChg>
      </pc:sldChg>
      <pc:sldChg chg="addSp modSp mod modClrScheme chgLayout">
        <pc:chgData name="Florian Kellermann" userId="84da15293d0fdc64" providerId="LiveId" clId="{ABE03354-9145-40E1-81C2-5F7EF6707A71}" dt="2022-05-12T15:28:36.122" v="428" actId="20577"/>
        <pc:sldMkLst>
          <pc:docMk/>
          <pc:sldMk cId="3129554607" sldId="266"/>
        </pc:sldMkLst>
        <pc:spChg chg="mod">
          <ac:chgData name="Florian Kellermann" userId="84da15293d0fdc64" providerId="LiveId" clId="{ABE03354-9145-40E1-81C2-5F7EF6707A71}" dt="2022-05-12T15:18:10.282" v="43" actId="26606"/>
          <ac:spMkLst>
            <pc:docMk/>
            <pc:sldMk cId="3129554607" sldId="266"/>
            <ac:spMk id="2" creationId="{3E3E4E56-4578-A979-2641-D6FDB6F66E3F}"/>
          </ac:spMkLst>
        </pc:spChg>
        <pc:spChg chg="mod">
          <ac:chgData name="Florian Kellermann" userId="84da15293d0fdc64" providerId="LiveId" clId="{ABE03354-9145-40E1-81C2-5F7EF6707A71}" dt="2022-05-12T15:28:36.122" v="428" actId="20577"/>
          <ac:spMkLst>
            <pc:docMk/>
            <pc:sldMk cId="3129554607" sldId="266"/>
            <ac:spMk id="7" creationId="{3CD175FF-F9F6-A2D5-860F-F6A2E1EA3FEA}"/>
          </ac:spMkLst>
        </pc:spChg>
        <pc:spChg chg="mod ord">
          <ac:chgData name="Florian Kellermann" userId="84da15293d0fdc64" providerId="LiveId" clId="{ABE03354-9145-40E1-81C2-5F7EF6707A71}" dt="2022-05-12T15:18:10.282" v="43" actId="26606"/>
          <ac:spMkLst>
            <pc:docMk/>
            <pc:sldMk cId="3129554607" sldId="266"/>
            <ac:spMk id="9" creationId="{996F3098-72DF-8DD6-8CC7-F78928DA29A1}"/>
          </ac:spMkLst>
        </pc:spChg>
        <pc:picChg chg="add mod">
          <ac:chgData name="Florian Kellermann" userId="84da15293d0fdc64" providerId="LiveId" clId="{ABE03354-9145-40E1-81C2-5F7EF6707A71}" dt="2022-05-12T15:18:14.840" v="45" actId="1076"/>
          <ac:picMkLst>
            <pc:docMk/>
            <pc:sldMk cId="3129554607" sldId="266"/>
            <ac:picMk id="4" creationId="{B85E0975-5C0D-B965-6A28-0C8456735236}"/>
          </ac:picMkLst>
        </pc:picChg>
      </pc:sldChg>
      <pc:sldChg chg="modSp mod">
        <pc:chgData name="Florian Kellermann" userId="84da15293d0fdc64" providerId="LiveId" clId="{ABE03354-9145-40E1-81C2-5F7EF6707A71}" dt="2022-05-12T17:01:09.573" v="599" actId="20577"/>
        <pc:sldMkLst>
          <pc:docMk/>
          <pc:sldMk cId="366745254" sldId="269"/>
        </pc:sldMkLst>
        <pc:spChg chg="mod">
          <ac:chgData name="Florian Kellermann" userId="84da15293d0fdc64" providerId="LiveId" clId="{ABE03354-9145-40E1-81C2-5F7EF6707A71}" dt="2022-05-12T17:01:09.573" v="599" actId="20577"/>
          <ac:spMkLst>
            <pc:docMk/>
            <pc:sldMk cId="366745254" sldId="269"/>
            <ac:spMk id="3" creationId="{79E2B90F-BADF-1DFF-2A82-58A4FFA2F922}"/>
          </ac:spMkLst>
        </pc:spChg>
      </pc:sldChg>
    </pc:docChg>
  </pc:docChgLst>
  <pc:docChgLst>
    <pc:chgData name="Gastbenutzer" providerId="Windows Live" clId="Web-{BACDD00C-AA71-4ED1-97A7-F5594FA27DA2}"/>
    <pc:docChg chg="modSld">
      <pc:chgData name="Gastbenutzer" userId="" providerId="Windows Live" clId="Web-{BACDD00C-AA71-4ED1-97A7-F5594FA27DA2}" dt="2022-05-12T15:36:01.361" v="0" actId="1076"/>
      <pc:docMkLst>
        <pc:docMk/>
      </pc:docMkLst>
      <pc:sldChg chg="modSp">
        <pc:chgData name="Gastbenutzer" userId="" providerId="Windows Live" clId="Web-{BACDD00C-AA71-4ED1-97A7-F5594FA27DA2}" dt="2022-05-12T15:36:01.361" v="0" actId="1076"/>
        <pc:sldMkLst>
          <pc:docMk/>
          <pc:sldMk cId="3375221984" sldId="268"/>
        </pc:sldMkLst>
        <pc:picChg chg="mod">
          <ac:chgData name="Gastbenutzer" userId="" providerId="Windows Live" clId="Web-{BACDD00C-AA71-4ED1-97A7-F5594FA27DA2}" dt="2022-05-12T15:36:01.361" v="0" actId="1076"/>
          <ac:picMkLst>
            <pc:docMk/>
            <pc:sldMk cId="3375221984" sldId="268"/>
            <ac:picMk id="3" creationId="{DCC5221E-14E9-731F-7B47-180B2F29D912}"/>
          </ac:picMkLst>
        </pc:picChg>
      </pc:sldChg>
    </pc:docChg>
  </pc:docChgLst>
  <pc:docChgLst>
    <pc:chgData name="Linus Gaming" userId="0b9698aa1125421e" providerId="LiveId" clId="{E472DFCA-AB11-44EC-8654-30E688A50A31}"/>
    <pc:docChg chg="undo custSel addSld delSld modSld sldOrd">
      <pc:chgData name="Linus Gaming" userId="0b9698aa1125421e" providerId="LiveId" clId="{E472DFCA-AB11-44EC-8654-30E688A50A31}" dt="2022-05-12T17:08:13.223" v="2063" actId="20577"/>
      <pc:docMkLst>
        <pc:docMk/>
      </pc:docMkLst>
      <pc:sldChg chg="modSp mod">
        <pc:chgData name="Linus Gaming" userId="0b9698aa1125421e" providerId="LiveId" clId="{E472DFCA-AB11-44EC-8654-30E688A50A31}" dt="2022-05-10T09:29:33.011" v="1768" actId="20577"/>
        <pc:sldMkLst>
          <pc:docMk/>
          <pc:sldMk cId="3501347425" sldId="260"/>
        </pc:sldMkLst>
        <pc:spChg chg="mod">
          <ac:chgData name="Linus Gaming" userId="0b9698aa1125421e" providerId="LiveId" clId="{E472DFCA-AB11-44EC-8654-30E688A50A31}" dt="2022-05-10T09:28:44.754" v="1750" actId="20577"/>
          <ac:spMkLst>
            <pc:docMk/>
            <pc:sldMk cId="3501347425" sldId="260"/>
            <ac:spMk id="2" creationId="{0F87E73C-2B1A-4602-BFBE-CFE1E55D9B38}"/>
          </ac:spMkLst>
        </pc:spChg>
        <pc:spChg chg="mod">
          <ac:chgData name="Linus Gaming" userId="0b9698aa1125421e" providerId="LiveId" clId="{E472DFCA-AB11-44EC-8654-30E688A50A31}" dt="2022-05-10T09:29:33.011" v="1768" actId="20577"/>
          <ac:spMkLst>
            <pc:docMk/>
            <pc:sldMk cId="3501347425" sldId="260"/>
            <ac:spMk id="3" creationId="{A9CB511D-EA45-4336-847C-1252667143B5}"/>
          </ac:spMkLst>
        </pc:spChg>
      </pc:sldChg>
      <pc:sldChg chg="modSp add del mod ord">
        <pc:chgData name="Linus Gaming" userId="0b9698aa1125421e" providerId="LiveId" clId="{E472DFCA-AB11-44EC-8654-30E688A50A31}" dt="2022-05-08T09:54:11.084" v="942" actId="47"/>
        <pc:sldMkLst>
          <pc:docMk/>
          <pc:sldMk cId="1703342593" sldId="261"/>
        </pc:sldMkLst>
        <pc:spChg chg="mod">
          <ac:chgData name="Linus Gaming" userId="0b9698aa1125421e" providerId="LiveId" clId="{E472DFCA-AB11-44EC-8654-30E688A50A31}" dt="2022-05-08T09:33:36.379" v="475" actId="20577"/>
          <ac:spMkLst>
            <pc:docMk/>
            <pc:sldMk cId="1703342593" sldId="261"/>
            <ac:spMk id="2" creationId="{5B040558-A365-4CCE-92FA-5A48CD98F9C9}"/>
          </ac:spMkLst>
        </pc:spChg>
        <pc:graphicFrameChg chg="mod">
          <ac:chgData name="Linus Gaming" userId="0b9698aa1125421e" providerId="LiveId" clId="{E472DFCA-AB11-44EC-8654-30E688A50A31}" dt="2022-05-08T09:42:47.498" v="595" actId="478"/>
          <ac:graphicFrameMkLst>
            <pc:docMk/>
            <pc:sldMk cId="1703342593" sldId="261"/>
            <ac:graphicFrameMk id="4" creationId="{81E592E1-99DF-4294-A2E9-EF46299BD3F4}"/>
          </ac:graphicFrameMkLst>
        </pc:graphicFrameChg>
      </pc:sldChg>
      <pc:sldChg chg="addSp delSp modSp new mod modClrScheme chgLayout">
        <pc:chgData name="Linus Gaming" userId="0b9698aa1125421e" providerId="LiveId" clId="{E472DFCA-AB11-44EC-8654-30E688A50A31}" dt="2022-05-12T16:59:08.770" v="1844" actId="20577"/>
        <pc:sldMkLst>
          <pc:docMk/>
          <pc:sldMk cId="35822319" sldId="262"/>
        </pc:sldMkLst>
        <pc:spChg chg="mod">
          <ac:chgData name="Linus Gaming" userId="0b9698aa1125421e" providerId="LiveId" clId="{E472DFCA-AB11-44EC-8654-30E688A50A31}" dt="2022-05-08T09:44:17.911" v="629" actId="26606"/>
          <ac:spMkLst>
            <pc:docMk/>
            <pc:sldMk cId="35822319" sldId="262"/>
            <ac:spMk id="2" creationId="{547BE0C1-78B5-E5E3-4505-DF9AC50C9D77}"/>
          </ac:spMkLst>
        </pc:spChg>
        <pc:spChg chg="add del mod">
          <ac:chgData name="Linus Gaming" userId="0b9698aa1125421e" providerId="LiveId" clId="{E472DFCA-AB11-44EC-8654-30E688A50A31}" dt="2022-05-08T09:44:17.911" v="629" actId="26606"/>
          <ac:spMkLst>
            <pc:docMk/>
            <pc:sldMk cId="35822319" sldId="262"/>
            <ac:spMk id="3" creationId="{B0F7EB1C-F20F-90BC-A2CA-053268BF0950}"/>
          </ac:spMkLst>
        </pc:spChg>
        <pc:spChg chg="add del mod">
          <ac:chgData name="Linus Gaming" userId="0b9698aa1125421e" providerId="LiveId" clId="{E472DFCA-AB11-44EC-8654-30E688A50A31}" dt="2022-05-08T10:04:19.633" v="1220" actId="478"/>
          <ac:spMkLst>
            <pc:docMk/>
            <pc:sldMk cId="35822319" sldId="262"/>
            <ac:spMk id="8" creationId="{486B54D5-201A-3EE2-A6F4-85D4558FD744}"/>
          </ac:spMkLst>
        </pc:spChg>
        <pc:spChg chg="add del mod">
          <ac:chgData name="Linus Gaming" userId="0b9698aa1125421e" providerId="LiveId" clId="{E472DFCA-AB11-44EC-8654-30E688A50A31}" dt="2022-05-08T09:44:17.898" v="628" actId="26606"/>
          <ac:spMkLst>
            <pc:docMk/>
            <pc:sldMk cId="35822319" sldId="262"/>
            <ac:spMk id="9" creationId="{9AFC10BB-080F-1D4C-E590-540E63980060}"/>
          </ac:spMkLst>
        </pc:spChg>
        <pc:spChg chg="add mod">
          <ac:chgData name="Linus Gaming" userId="0b9698aa1125421e" providerId="LiveId" clId="{E472DFCA-AB11-44EC-8654-30E688A50A31}" dt="2022-05-12T16:59:08.770" v="1844" actId="20577"/>
          <ac:spMkLst>
            <pc:docMk/>
            <pc:sldMk cId="35822319" sldId="262"/>
            <ac:spMk id="11" creationId="{B0F7EB1C-F20F-90BC-A2CA-053268BF0950}"/>
          </ac:spMkLst>
        </pc:spChg>
        <pc:graphicFrameChg chg="add del">
          <ac:chgData name="Linus Gaming" userId="0b9698aa1125421e" providerId="LiveId" clId="{E472DFCA-AB11-44EC-8654-30E688A50A31}" dt="2022-05-08T09:44:09.392" v="626" actId="26606"/>
          <ac:graphicFrameMkLst>
            <pc:docMk/>
            <pc:sldMk cId="35822319" sldId="262"/>
            <ac:graphicFrameMk id="5" creationId="{EBA3D251-5973-0FB8-8E9E-97E9F57EA35C}"/>
          </ac:graphicFrameMkLst>
        </pc:graphicFrameChg>
        <pc:graphicFrameChg chg="add del mod">
          <ac:chgData name="Linus Gaming" userId="0b9698aa1125421e" providerId="LiveId" clId="{E472DFCA-AB11-44EC-8654-30E688A50A31}" dt="2022-05-08T09:44:17.898" v="628" actId="26606"/>
          <ac:graphicFrameMkLst>
            <pc:docMk/>
            <pc:sldMk cId="35822319" sldId="262"/>
            <ac:graphicFrameMk id="7" creationId="{C48F90CA-3366-9797-C914-FF72BC3BDAE1}"/>
          </ac:graphicFrameMkLst>
        </pc:graphicFrameChg>
      </pc:sldChg>
      <pc:sldChg chg="addSp delSp modSp new mod">
        <pc:chgData name="Linus Gaming" userId="0b9698aa1125421e" providerId="LiveId" clId="{E472DFCA-AB11-44EC-8654-30E688A50A31}" dt="2022-05-08T09:54:34.256" v="961" actId="20577"/>
        <pc:sldMkLst>
          <pc:docMk/>
          <pc:sldMk cId="557214442" sldId="263"/>
        </pc:sldMkLst>
        <pc:spChg chg="mod">
          <ac:chgData name="Linus Gaming" userId="0b9698aa1125421e" providerId="LiveId" clId="{E472DFCA-AB11-44EC-8654-30E688A50A31}" dt="2022-05-08T09:54:34.256" v="961" actId="20577"/>
          <ac:spMkLst>
            <pc:docMk/>
            <pc:sldMk cId="557214442" sldId="263"/>
            <ac:spMk id="2" creationId="{75CCE398-8093-F324-38CE-75EFC72ADB8D}"/>
          </ac:spMkLst>
        </pc:spChg>
        <pc:spChg chg="del mod">
          <ac:chgData name="Linus Gaming" userId="0b9698aa1125421e" providerId="LiveId" clId="{E472DFCA-AB11-44EC-8654-30E688A50A31}" dt="2022-05-08T09:43:21.302" v="620" actId="478"/>
          <ac:spMkLst>
            <pc:docMk/>
            <pc:sldMk cId="557214442" sldId="263"/>
            <ac:spMk id="3" creationId="{3778979B-634F-A2EF-2722-F74F57958197}"/>
          </ac:spMkLst>
        </pc:spChg>
        <pc:spChg chg="add mod">
          <ac:chgData name="Linus Gaming" userId="0b9698aa1125421e" providerId="LiveId" clId="{E472DFCA-AB11-44EC-8654-30E688A50A31}" dt="2022-05-08T09:47:37.376" v="653" actId="1076"/>
          <ac:spMkLst>
            <pc:docMk/>
            <pc:sldMk cId="557214442" sldId="263"/>
            <ac:spMk id="8" creationId="{F22DA9F9-CC77-0FC7-080A-ABFE8C0B43A5}"/>
          </ac:spMkLst>
        </pc:spChg>
        <pc:spChg chg="add mod">
          <ac:chgData name="Linus Gaming" userId="0b9698aa1125421e" providerId="LiveId" clId="{E472DFCA-AB11-44EC-8654-30E688A50A31}" dt="2022-05-08T09:53:51.482" v="940" actId="1076"/>
          <ac:spMkLst>
            <pc:docMk/>
            <pc:sldMk cId="557214442" sldId="263"/>
            <ac:spMk id="13" creationId="{AF224243-CA6A-D787-F05C-D0DBDADC2281}"/>
          </ac:spMkLst>
        </pc:spChg>
        <pc:spChg chg="add mod">
          <ac:chgData name="Linus Gaming" userId="0b9698aa1125421e" providerId="LiveId" clId="{E472DFCA-AB11-44EC-8654-30E688A50A31}" dt="2022-05-08T09:50:34.281" v="820" actId="120"/>
          <ac:spMkLst>
            <pc:docMk/>
            <pc:sldMk cId="557214442" sldId="263"/>
            <ac:spMk id="14" creationId="{A329B665-2C2F-BF42-A08E-B7E11C77089D}"/>
          </ac:spMkLst>
        </pc:spChg>
        <pc:spChg chg="add mod">
          <ac:chgData name="Linus Gaming" userId="0b9698aa1125421e" providerId="LiveId" clId="{E472DFCA-AB11-44EC-8654-30E688A50A31}" dt="2022-05-08T09:50:26.211" v="818" actId="122"/>
          <ac:spMkLst>
            <pc:docMk/>
            <pc:sldMk cId="557214442" sldId="263"/>
            <ac:spMk id="15" creationId="{FC078E85-8031-578D-DA5C-D9B0179E7E33}"/>
          </ac:spMkLst>
        </pc:spChg>
        <pc:spChg chg="add mod">
          <ac:chgData name="Linus Gaming" userId="0b9698aa1125421e" providerId="LiveId" clId="{E472DFCA-AB11-44EC-8654-30E688A50A31}" dt="2022-05-08T09:50:58.791" v="866" actId="20577"/>
          <ac:spMkLst>
            <pc:docMk/>
            <pc:sldMk cId="557214442" sldId="263"/>
            <ac:spMk id="16" creationId="{567DB4C8-F43F-26D6-C2BF-F5D2BD6D72C8}"/>
          </ac:spMkLst>
        </pc:spChg>
        <pc:spChg chg="add del mod">
          <ac:chgData name="Linus Gaming" userId="0b9698aa1125421e" providerId="LiveId" clId="{E472DFCA-AB11-44EC-8654-30E688A50A31}" dt="2022-05-08T09:51:25.105" v="868" actId="767"/>
          <ac:spMkLst>
            <pc:docMk/>
            <pc:sldMk cId="557214442" sldId="263"/>
            <ac:spMk id="17" creationId="{F710386D-BDE2-71A0-D831-43BC0CB73CEC}"/>
          </ac:spMkLst>
        </pc:spChg>
        <pc:spChg chg="add mod">
          <ac:chgData name="Linus Gaming" userId="0b9698aa1125421e" providerId="LiveId" clId="{E472DFCA-AB11-44EC-8654-30E688A50A31}" dt="2022-05-08T09:53:55.410" v="941" actId="1076"/>
          <ac:spMkLst>
            <pc:docMk/>
            <pc:sldMk cId="557214442" sldId="263"/>
            <ac:spMk id="18" creationId="{713CA34F-E7E3-0641-7C9D-9AAC9AD36EC4}"/>
          </ac:spMkLst>
        </pc:spChg>
        <pc:picChg chg="add del mod">
          <ac:chgData name="Linus Gaming" userId="0b9698aa1125421e" providerId="LiveId" clId="{E472DFCA-AB11-44EC-8654-30E688A50A31}" dt="2022-05-08T09:43:08.293" v="614" actId="478"/>
          <ac:picMkLst>
            <pc:docMk/>
            <pc:sldMk cId="557214442" sldId="263"/>
            <ac:picMk id="5" creationId="{94B9A305-4AE8-6429-A32E-6862FFC566F3}"/>
          </ac:picMkLst>
        </pc:picChg>
        <pc:picChg chg="add mod">
          <ac:chgData name="Linus Gaming" userId="0b9698aa1125421e" providerId="LiveId" clId="{E472DFCA-AB11-44EC-8654-30E688A50A31}" dt="2022-05-08T09:53:31.157" v="935" actId="1076"/>
          <ac:picMkLst>
            <pc:docMk/>
            <pc:sldMk cId="557214442" sldId="263"/>
            <ac:picMk id="7" creationId="{BC3DE945-EF87-5394-C39B-D001D3A3A235}"/>
          </ac:picMkLst>
        </pc:picChg>
        <pc:picChg chg="add del mod">
          <ac:chgData name="Linus Gaming" userId="0b9698aa1125421e" providerId="LiveId" clId="{E472DFCA-AB11-44EC-8654-30E688A50A31}" dt="2022-05-08T09:45:43.744" v="633" actId="478"/>
          <ac:picMkLst>
            <pc:docMk/>
            <pc:sldMk cId="557214442" sldId="263"/>
            <ac:picMk id="10" creationId="{FBF03FDC-E8E6-F385-DA74-F6B4E4810631}"/>
          </ac:picMkLst>
        </pc:picChg>
        <pc:picChg chg="add mod">
          <ac:chgData name="Linus Gaming" userId="0b9698aa1125421e" providerId="LiveId" clId="{E472DFCA-AB11-44EC-8654-30E688A50A31}" dt="2022-05-08T09:49:28.929" v="787" actId="1076"/>
          <ac:picMkLst>
            <pc:docMk/>
            <pc:sldMk cId="557214442" sldId="263"/>
            <ac:picMk id="12" creationId="{ED5225A5-0219-D8D3-9210-DC8E4042A382}"/>
          </ac:picMkLst>
        </pc:picChg>
      </pc:sldChg>
      <pc:sldChg chg="addSp delSp modSp new mod">
        <pc:chgData name="Linus Gaming" userId="0b9698aa1125421e" providerId="LiveId" clId="{E472DFCA-AB11-44EC-8654-30E688A50A31}" dt="2022-05-08T10:03:10.924" v="1219"/>
        <pc:sldMkLst>
          <pc:docMk/>
          <pc:sldMk cId="3746132430" sldId="264"/>
        </pc:sldMkLst>
        <pc:spChg chg="mod">
          <ac:chgData name="Linus Gaming" userId="0b9698aa1125421e" providerId="LiveId" clId="{E472DFCA-AB11-44EC-8654-30E688A50A31}" dt="2022-05-08T09:58:56.638" v="1188" actId="26606"/>
          <ac:spMkLst>
            <pc:docMk/>
            <pc:sldMk cId="3746132430" sldId="264"/>
            <ac:spMk id="2" creationId="{7D498418-B72D-BBBB-D2D0-DED3D1FCBAF8}"/>
          </ac:spMkLst>
        </pc:spChg>
        <pc:spChg chg="del mod">
          <ac:chgData name="Linus Gaming" userId="0b9698aa1125421e" providerId="LiveId" clId="{E472DFCA-AB11-44EC-8654-30E688A50A31}" dt="2022-05-08T09:57:44.188" v="1165" actId="478"/>
          <ac:spMkLst>
            <pc:docMk/>
            <pc:sldMk cId="3746132430" sldId="264"/>
            <ac:spMk id="3" creationId="{29660ED3-1F1E-C850-B58B-1F1E0BB4B272}"/>
          </ac:spMkLst>
        </pc:spChg>
        <pc:graphicFrameChg chg="add mod modGraphic">
          <ac:chgData name="Linus Gaming" userId="0b9698aa1125421e" providerId="LiveId" clId="{E472DFCA-AB11-44EC-8654-30E688A50A31}" dt="2022-05-08T10:03:10.924" v="1219"/>
          <ac:graphicFrameMkLst>
            <pc:docMk/>
            <pc:sldMk cId="3746132430" sldId="264"/>
            <ac:graphicFrameMk id="4" creationId="{0C023823-B868-FF20-3AF1-26DC65927697}"/>
          </ac:graphicFrameMkLst>
        </pc:graphicFrameChg>
      </pc:sldChg>
      <pc:sldChg chg="addSp delSp modSp new mod modClrScheme chgLayout">
        <pc:chgData name="Linus Gaming" userId="0b9698aa1125421e" providerId="LiveId" clId="{E472DFCA-AB11-44EC-8654-30E688A50A31}" dt="2022-05-08T10:11:07.744" v="1299" actId="20577"/>
        <pc:sldMkLst>
          <pc:docMk/>
          <pc:sldMk cId="469198329" sldId="265"/>
        </pc:sldMkLst>
        <pc:spChg chg="mod ord">
          <ac:chgData name="Linus Gaming" userId="0b9698aa1125421e" providerId="LiveId" clId="{E472DFCA-AB11-44EC-8654-30E688A50A31}" dt="2022-05-08T10:10:33.816" v="1256" actId="700"/>
          <ac:spMkLst>
            <pc:docMk/>
            <pc:sldMk cId="469198329" sldId="265"/>
            <ac:spMk id="2" creationId="{62E0A71A-CA33-56EA-A695-3FC39110F2AB}"/>
          </ac:spMkLst>
        </pc:spChg>
        <pc:spChg chg="del mod">
          <ac:chgData name="Linus Gaming" userId="0b9698aa1125421e" providerId="LiveId" clId="{E472DFCA-AB11-44EC-8654-30E688A50A31}" dt="2022-05-08T10:09:51.303" v="1250" actId="478"/>
          <ac:spMkLst>
            <pc:docMk/>
            <pc:sldMk cId="469198329" sldId="265"/>
            <ac:spMk id="3" creationId="{9CA7C513-9844-BB34-2221-7A0130964991}"/>
          </ac:spMkLst>
        </pc:spChg>
        <pc:spChg chg="add del mod">
          <ac:chgData name="Linus Gaming" userId="0b9698aa1125421e" providerId="LiveId" clId="{E472DFCA-AB11-44EC-8654-30E688A50A31}" dt="2022-05-08T10:10:11.405" v="1253"/>
          <ac:spMkLst>
            <pc:docMk/>
            <pc:sldMk cId="469198329" sldId="265"/>
            <ac:spMk id="4" creationId="{404309A7-04C3-BA7B-3000-3174C97580E9}"/>
          </ac:spMkLst>
        </pc:spChg>
        <pc:spChg chg="add mod ord">
          <ac:chgData name="Linus Gaming" userId="0b9698aa1125421e" providerId="LiveId" clId="{E472DFCA-AB11-44EC-8654-30E688A50A31}" dt="2022-05-08T10:10:59.876" v="1292" actId="20577"/>
          <ac:spMkLst>
            <pc:docMk/>
            <pc:sldMk cId="469198329" sldId="265"/>
            <ac:spMk id="5" creationId="{87D5CC9C-7CB5-CADE-0EDB-98303BD38275}"/>
          </ac:spMkLst>
        </pc:spChg>
        <pc:spChg chg="add mod ord">
          <ac:chgData name="Linus Gaming" userId="0b9698aa1125421e" providerId="LiveId" clId="{E472DFCA-AB11-44EC-8654-30E688A50A31}" dt="2022-05-08T10:10:33.816" v="1256" actId="700"/>
          <ac:spMkLst>
            <pc:docMk/>
            <pc:sldMk cId="469198329" sldId="265"/>
            <ac:spMk id="6" creationId="{5EE07E3B-AEA5-6686-D3FC-C04C7A6BE93D}"/>
          </ac:spMkLst>
        </pc:spChg>
        <pc:spChg chg="add mod ord">
          <ac:chgData name="Linus Gaming" userId="0b9698aa1125421e" providerId="LiveId" clId="{E472DFCA-AB11-44EC-8654-30E688A50A31}" dt="2022-05-08T10:11:07.744" v="1299" actId="20577"/>
          <ac:spMkLst>
            <pc:docMk/>
            <pc:sldMk cId="469198329" sldId="265"/>
            <ac:spMk id="7" creationId="{EC4ACE97-2CE6-9DAB-BD15-73EC57C27FA6}"/>
          </ac:spMkLst>
        </pc:spChg>
        <pc:spChg chg="add mod ord">
          <ac:chgData name="Linus Gaming" userId="0b9698aa1125421e" providerId="LiveId" clId="{E472DFCA-AB11-44EC-8654-30E688A50A31}" dt="2022-05-08T10:10:33.816" v="1256" actId="700"/>
          <ac:spMkLst>
            <pc:docMk/>
            <pc:sldMk cId="469198329" sldId="265"/>
            <ac:spMk id="8" creationId="{FFCA1574-D4D7-563C-9904-D2873C4663CF}"/>
          </ac:spMkLst>
        </pc:spChg>
      </pc:sldChg>
      <pc:sldChg chg="addSp delSp modSp new mod modClrScheme chgLayout">
        <pc:chgData name="Linus Gaming" userId="0b9698aa1125421e" providerId="LiveId" clId="{E472DFCA-AB11-44EC-8654-30E688A50A31}" dt="2022-05-10T09:28:26.800" v="1718" actId="20577"/>
        <pc:sldMkLst>
          <pc:docMk/>
          <pc:sldMk cId="3129554607" sldId="266"/>
        </pc:sldMkLst>
        <pc:spChg chg="mod ord">
          <ac:chgData name="Linus Gaming" userId="0b9698aa1125421e" providerId="LiveId" clId="{E472DFCA-AB11-44EC-8654-30E688A50A31}" dt="2022-05-08T10:20:31.379" v="1443" actId="20577"/>
          <ac:spMkLst>
            <pc:docMk/>
            <pc:sldMk cId="3129554607" sldId="266"/>
            <ac:spMk id="2" creationId="{3E3E4E56-4578-A979-2641-D6FDB6F66E3F}"/>
          </ac:spMkLst>
        </pc:spChg>
        <pc:spChg chg="del">
          <ac:chgData name="Linus Gaming" userId="0b9698aa1125421e" providerId="LiveId" clId="{E472DFCA-AB11-44EC-8654-30E688A50A31}" dt="2022-05-08T10:17:26.543" v="1409" actId="700"/>
          <ac:spMkLst>
            <pc:docMk/>
            <pc:sldMk cId="3129554607" sldId="266"/>
            <ac:spMk id="3" creationId="{A8BC24CF-AE7F-9F22-6F1D-5623F6AA835E}"/>
          </ac:spMkLst>
        </pc:spChg>
        <pc:spChg chg="del mod ord">
          <ac:chgData name="Linus Gaming" userId="0b9698aa1125421e" providerId="LiveId" clId="{E472DFCA-AB11-44EC-8654-30E688A50A31}" dt="2022-05-08T10:17:26.543" v="1409" actId="700"/>
          <ac:spMkLst>
            <pc:docMk/>
            <pc:sldMk cId="3129554607" sldId="266"/>
            <ac:spMk id="4" creationId="{DEB2E036-FB7E-7886-142D-CFD01023D839}"/>
          </ac:spMkLst>
        </pc:spChg>
        <pc:spChg chg="del">
          <ac:chgData name="Linus Gaming" userId="0b9698aa1125421e" providerId="LiveId" clId="{E472DFCA-AB11-44EC-8654-30E688A50A31}" dt="2022-05-08T10:17:26.543" v="1409" actId="700"/>
          <ac:spMkLst>
            <pc:docMk/>
            <pc:sldMk cId="3129554607" sldId="266"/>
            <ac:spMk id="5" creationId="{39AAB8D5-B775-411B-FA0E-97ED9982EFFC}"/>
          </ac:spMkLst>
        </pc:spChg>
        <pc:spChg chg="del">
          <ac:chgData name="Linus Gaming" userId="0b9698aa1125421e" providerId="LiveId" clId="{E472DFCA-AB11-44EC-8654-30E688A50A31}" dt="2022-05-08T10:17:26.543" v="1409" actId="700"/>
          <ac:spMkLst>
            <pc:docMk/>
            <pc:sldMk cId="3129554607" sldId="266"/>
            <ac:spMk id="6" creationId="{A31D1493-0240-B4C0-000B-483B639B3745}"/>
          </ac:spMkLst>
        </pc:spChg>
        <pc:spChg chg="add mod ord">
          <ac:chgData name="Linus Gaming" userId="0b9698aa1125421e" providerId="LiveId" clId="{E472DFCA-AB11-44EC-8654-30E688A50A31}" dt="2022-05-10T09:28:26.800" v="1718" actId="20577"/>
          <ac:spMkLst>
            <pc:docMk/>
            <pc:sldMk cId="3129554607" sldId="266"/>
            <ac:spMk id="7" creationId="{3CD175FF-F9F6-A2D5-860F-F6A2E1EA3FEA}"/>
          </ac:spMkLst>
        </pc:spChg>
      </pc:sldChg>
      <pc:sldChg chg="new del">
        <pc:chgData name="Linus Gaming" userId="0b9698aa1125421e" providerId="LiveId" clId="{E472DFCA-AB11-44EC-8654-30E688A50A31}" dt="2022-05-08T10:10:24.890" v="1255" actId="47"/>
        <pc:sldMkLst>
          <pc:docMk/>
          <pc:sldMk cId="4125449998" sldId="266"/>
        </pc:sldMkLst>
      </pc:sldChg>
      <pc:sldChg chg="addSp delSp modSp new mod">
        <pc:chgData name="Linus Gaming" userId="0b9698aa1125421e" providerId="LiveId" clId="{E472DFCA-AB11-44EC-8654-30E688A50A31}" dt="2022-05-08T10:21:30.660" v="1478" actId="20577"/>
        <pc:sldMkLst>
          <pc:docMk/>
          <pc:sldMk cId="743473299" sldId="267"/>
        </pc:sldMkLst>
        <pc:spChg chg="mod">
          <ac:chgData name="Linus Gaming" userId="0b9698aa1125421e" providerId="LiveId" clId="{E472DFCA-AB11-44EC-8654-30E688A50A31}" dt="2022-05-08T10:21:30.660" v="1478" actId="20577"/>
          <ac:spMkLst>
            <pc:docMk/>
            <pc:sldMk cId="743473299" sldId="267"/>
            <ac:spMk id="2" creationId="{AA5271DC-A913-9201-BBE2-8434F0F6CA13}"/>
          </ac:spMkLst>
        </pc:spChg>
        <pc:spChg chg="del">
          <ac:chgData name="Linus Gaming" userId="0b9698aa1125421e" providerId="LiveId" clId="{E472DFCA-AB11-44EC-8654-30E688A50A31}" dt="2022-05-08T10:21:11.942" v="1457" actId="931"/>
          <ac:spMkLst>
            <pc:docMk/>
            <pc:sldMk cId="743473299" sldId="267"/>
            <ac:spMk id="3" creationId="{F03ADBDA-76C3-4D8E-2CA8-A59CF5806AA0}"/>
          </ac:spMkLst>
        </pc:spChg>
        <pc:picChg chg="add mod">
          <ac:chgData name="Linus Gaming" userId="0b9698aa1125421e" providerId="LiveId" clId="{E472DFCA-AB11-44EC-8654-30E688A50A31}" dt="2022-05-08T10:21:19.087" v="1460" actId="1076"/>
          <ac:picMkLst>
            <pc:docMk/>
            <pc:sldMk cId="743473299" sldId="267"/>
            <ac:picMk id="6" creationId="{EE3933E0-4007-FCDA-BDFC-E15661A4CBE8}"/>
          </ac:picMkLst>
        </pc:picChg>
      </pc:sldChg>
      <pc:sldChg chg="modSp new del mod">
        <pc:chgData name="Linus Gaming" userId="0b9698aa1125421e" providerId="LiveId" clId="{E472DFCA-AB11-44EC-8654-30E688A50A31}" dt="2022-05-08T10:20:33.845" v="1444" actId="47"/>
        <pc:sldMkLst>
          <pc:docMk/>
          <pc:sldMk cId="1092115719" sldId="267"/>
        </pc:sldMkLst>
        <pc:spChg chg="mod">
          <ac:chgData name="Linus Gaming" userId="0b9698aa1125421e" providerId="LiveId" clId="{E472DFCA-AB11-44EC-8654-30E688A50A31}" dt="2022-05-08T10:18:16.134" v="1427" actId="20577"/>
          <ac:spMkLst>
            <pc:docMk/>
            <pc:sldMk cId="1092115719" sldId="267"/>
            <ac:spMk id="2" creationId="{A5C82BFF-F90E-3297-D0CD-B3E7F1DEA405}"/>
          </ac:spMkLst>
        </pc:spChg>
      </pc:sldChg>
      <pc:sldChg chg="modSp mod">
        <pc:chgData name="Linus Gaming" userId="0b9698aa1125421e" providerId="LiveId" clId="{E472DFCA-AB11-44EC-8654-30E688A50A31}" dt="2022-05-12T17:08:13.223" v="2063" actId="20577"/>
        <pc:sldMkLst>
          <pc:docMk/>
          <pc:sldMk cId="366745254" sldId="269"/>
        </pc:sldMkLst>
        <pc:spChg chg="mod">
          <ac:chgData name="Linus Gaming" userId="0b9698aa1125421e" providerId="LiveId" clId="{E472DFCA-AB11-44EC-8654-30E688A50A31}" dt="2022-05-12T17:08:13.223" v="2063" actId="20577"/>
          <ac:spMkLst>
            <pc:docMk/>
            <pc:sldMk cId="366745254" sldId="269"/>
            <ac:spMk id="3" creationId="{79E2B90F-BADF-1DFF-2A82-58A4FFA2F922}"/>
          </ac:spMkLst>
        </pc:spChg>
      </pc:sldChg>
      <pc:sldChg chg="addSp delSp modSp mod modClrScheme chgLayout">
        <pc:chgData name="Linus Gaming" userId="0b9698aa1125421e" providerId="LiveId" clId="{E472DFCA-AB11-44EC-8654-30E688A50A31}" dt="2022-05-12T16:30:35.104" v="1771" actId="27636"/>
        <pc:sldMkLst>
          <pc:docMk/>
          <pc:sldMk cId="2192778247" sldId="270"/>
        </pc:sldMkLst>
        <pc:spChg chg="del mod ord">
          <ac:chgData name="Linus Gaming" userId="0b9698aa1125421e" providerId="LiveId" clId="{E472DFCA-AB11-44EC-8654-30E688A50A31}" dt="2022-05-10T09:25:25.780" v="1619" actId="700"/>
          <ac:spMkLst>
            <pc:docMk/>
            <pc:sldMk cId="2192778247" sldId="270"/>
            <ac:spMk id="2" creationId="{97F9EF29-732B-D008-F7D6-DF9D8176933D}"/>
          </ac:spMkLst>
        </pc:spChg>
        <pc:spChg chg="del mod ord">
          <ac:chgData name="Linus Gaming" userId="0b9698aa1125421e" providerId="LiveId" clId="{E472DFCA-AB11-44EC-8654-30E688A50A31}" dt="2022-05-10T09:25:25.780" v="1619" actId="700"/>
          <ac:spMkLst>
            <pc:docMk/>
            <pc:sldMk cId="2192778247" sldId="270"/>
            <ac:spMk id="3" creationId="{19B3A29C-3EB0-B1C0-BE73-839BC153B17B}"/>
          </ac:spMkLst>
        </pc:spChg>
        <pc:spChg chg="mod ord">
          <ac:chgData name="Linus Gaming" userId="0b9698aa1125421e" providerId="LiveId" clId="{E472DFCA-AB11-44EC-8654-30E688A50A31}" dt="2022-05-10T09:25:25.780" v="1619" actId="700"/>
          <ac:spMkLst>
            <pc:docMk/>
            <pc:sldMk cId="2192778247" sldId="270"/>
            <ac:spMk id="4" creationId="{D26D46FE-14DD-D46C-B915-4F31C5C92AA6}"/>
          </ac:spMkLst>
        </pc:spChg>
        <pc:spChg chg="add mod ord">
          <ac:chgData name="Linus Gaming" userId="0b9698aa1125421e" providerId="LiveId" clId="{E472DFCA-AB11-44EC-8654-30E688A50A31}" dt="2022-05-10T09:25:52.943" v="1637" actId="20577"/>
          <ac:spMkLst>
            <pc:docMk/>
            <pc:sldMk cId="2192778247" sldId="270"/>
            <ac:spMk id="5" creationId="{AF84FF57-093F-F7F1-FF7D-66E47EFD7D35}"/>
          </ac:spMkLst>
        </pc:spChg>
        <pc:spChg chg="add mod ord">
          <ac:chgData name="Linus Gaming" userId="0b9698aa1125421e" providerId="LiveId" clId="{E472DFCA-AB11-44EC-8654-30E688A50A31}" dt="2022-05-12T16:30:35.104" v="1771" actId="27636"/>
          <ac:spMkLst>
            <pc:docMk/>
            <pc:sldMk cId="2192778247" sldId="270"/>
            <ac:spMk id="6" creationId="{D8278017-4D82-C57B-8D13-7AC6174F1C42}"/>
          </ac:spMkLst>
        </pc:spChg>
      </pc:sldChg>
    </pc:docChg>
  </pc:docChgLst>
  <pc:docChgLst>
    <pc:chgData name="Gastbenutzer" providerId="Windows Live" clId="Web-{E256C800-C393-4486-881B-782ABDF977A1}"/>
    <pc:docChg chg="modSld">
      <pc:chgData name="Gastbenutzer" userId="" providerId="Windows Live" clId="Web-{E256C800-C393-4486-881B-782ABDF977A1}" dt="2022-05-10T19:22:05.906" v="23" actId="1076"/>
      <pc:docMkLst>
        <pc:docMk/>
      </pc:docMkLst>
      <pc:sldChg chg="addSp delSp modSp">
        <pc:chgData name="Gastbenutzer" userId="" providerId="Windows Live" clId="Web-{E256C800-C393-4486-881B-782ABDF977A1}" dt="2022-05-10T19:22:05.906" v="23" actId="1076"/>
        <pc:sldMkLst>
          <pc:docMk/>
          <pc:sldMk cId="3375221984" sldId="268"/>
        </pc:sldMkLst>
        <pc:spChg chg="del">
          <ac:chgData name="Gastbenutzer" userId="" providerId="Windows Live" clId="Web-{E256C800-C393-4486-881B-782ABDF977A1}" dt="2022-05-10T11:15:42.127" v="0"/>
          <ac:spMkLst>
            <pc:docMk/>
            <pc:sldMk cId="3375221984" sldId="268"/>
            <ac:spMk id="7" creationId="{67F246FF-5917-F068-11C1-3BAE44E850D2}"/>
          </ac:spMkLst>
        </pc:spChg>
        <pc:spChg chg="add del mod">
          <ac:chgData name="Gastbenutzer" userId="" providerId="Windows Live" clId="Web-{E256C800-C393-4486-881B-782ABDF977A1}" dt="2022-05-10T19:21:53.452" v="20"/>
          <ac:spMkLst>
            <pc:docMk/>
            <pc:sldMk cId="3375221984" sldId="268"/>
            <ac:spMk id="8" creationId="{E87D0038-4A44-26A9-4302-E177FAAA8989}"/>
          </ac:spMkLst>
        </pc:spChg>
        <pc:picChg chg="add mod ord modCrop">
          <ac:chgData name="Gastbenutzer" userId="" providerId="Windows Live" clId="Web-{E256C800-C393-4486-881B-782ABDF977A1}" dt="2022-05-10T19:22:05.906" v="23" actId="1076"/>
          <ac:picMkLst>
            <pc:docMk/>
            <pc:sldMk cId="3375221984" sldId="268"/>
            <ac:picMk id="3" creationId="{DCC5221E-14E9-731F-7B47-180B2F29D912}"/>
          </ac:picMkLst>
        </pc:picChg>
        <pc:picChg chg="add del mod">
          <ac:chgData name="Gastbenutzer" userId="" providerId="Windows Live" clId="Web-{E256C800-C393-4486-881B-782ABDF977A1}" dt="2022-05-10T11:28:37.830" v="10"/>
          <ac:picMkLst>
            <pc:docMk/>
            <pc:sldMk cId="3375221984" sldId="268"/>
            <ac:picMk id="5" creationId="{5AF6A19A-DBCF-2E42-0F51-7D76EFBE66B0}"/>
          </ac:picMkLst>
        </pc:picChg>
        <pc:picChg chg="add del mod">
          <ac:chgData name="Gastbenutzer" userId="" providerId="Windows Live" clId="Web-{E256C800-C393-4486-881B-782ABDF977A1}" dt="2022-05-10T19:21:50.436" v="19"/>
          <ac:picMkLst>
            <pc:docMk/>
            <pc:sldMk cId="3375221984" sldId="268"/>
            <ac:picMk id="6" creationId="{D673C7D3-6A04-CCC8-1DDD-B5A8A0225B28}"/>
          </ac:picMkLst>
        </pc:picChg>
      </pc:sldChg>
    </pc:docChg>
  </pc:docChgLst>
  <pc:docChgLst>
    <pc:chgData name="Gastbenutzer" providerId="Windows Live" clId="Web-{6642F886-CF35-4DB2-A1C8-3CE6125F5DF8}"/>
    <pc:docChg chg="modSld">
      <pc:chgData name="Gastbenutzer" userId="" providerId="Windows Live" clId="Web-{6642F886-CF35-4DB2-A1C8-3CE6125F5DF8}" dt="2022-05-12T17:01:52.658" v="63" actId="20577"/>
      <pc:docMkLst>
        <pc:docMk/>
      </pc:docMkLst>
      <pc:sldChg chg="addSp delSp modSp">
        <pc:chgData name="Gastbenutzer" userId="" providerId="Windows Live" clId="Web-{6642F886-CF35-4DB2-A1C8-3CE6125F5DF8}" dt="2022-05-12T17:01:52.658" v="63" actId="20577"/>
        <pc:sldMkLst>
          <pc:docMk/>
          <pc:sldMk cId="366745254" sldId="269"/>
        </pc:sldMkLst>
        <pc:spChg chg="mod">
          <ac:chgData name="Gastbenutzer" userId="" providerId="Windows Live" clId="Web-{6642F886-CF35-4DB2-A1C8-3CE6125F5DF8}" dt="2022-05-12T17:01:52.658" v="63" actId="20577"/>
          <ac:spMkLst>
            <pc:docMk/>
            <pc:sldMk cId="366745254" sldId="269"/>
            <ac:spMk id="3" creationId="{79E2B90F-BADF-1DFF-2A82-58A4FFA2F922}"/>
          </ac:spMkLst>
        </pc:spChg>
        <pc:spChg chg="add del">
          <ac:chgData name="Gastbenutzer" userId="" providerId="Windows Live" clId="Web-{6642F886-CF35-4DB2-A1C8-3CE6125F5DF8}" dt="2022-05-12T17:01:39.017" v="48"/>
          <ac:spMkLst>
            <pc:docMk/>
            <pc:sldMk cId="366745254" sldId="269"/>
            <ac:spMk id="5" creationId="{C4A25B4A-883E-8108-6617-707C7955E839}"/>
          </ac:spMkLst>
        </pc:spChg>
      </pc:sldChg>
    </pc:docChg>
  </pc:docChgLst>
  <pc:docChgLst>
    <pc:chgData name="Gastbenutzer" providerId="Windows Live" clId="Web-{39B0E9DD-9629-48BD-869A-51FF574B0F3F}"/>
    <pc:docChg chg="modSld">
      <pc:chgData name="Gastbenutzer" userId="" providerId="Windows Live" clId="Web-{39B0E9DD-9629-48BD-869A-51FF574B0F3F}" dt="2022-05-09T12:51:36.529" v="5" actId="1076"/>
      <pc:docMkLst>
        <pc:docMk/>
      </pc:docMkLst>
      <pc:sldChg chg="modSp">
        <pc:chgData name="Gastbenutzer" userId="" providerId="Windows Live" clId="Web-{39B0E9DD-9629-48BD-869A-51FF574B0F3F}" dt="2022-05-09T12:51:36.529" v="5" actId="1076"/>
        <pc:sldMkLst>
          <pc:docMk/>
          <pc:sldMk cId="743473299" sldId="267"/>
        </pc:sldMkLst>
        <pc:picChg chg="mod">
          <ac:chgData name="Gastbenutzer" userId="" providerId="Windows Live" clId="Web-{39B0E9DD-9629-48BD-869A-51FF574B0F3F}" dt="2022-05-09T12:51:36.529" v="5" actId="1076"/>
          <ac:picMkLst>
            <pc:docMk/>
            <pc:sldMk cId="743473299" sldId="267"/>
            <ac:picMk id="6" creationId="{EE3933E0-4007-FCDA-BDFC-E15661A4CBE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4A2EA4-0B56-441C-A9D3-5AD09C9F1422}" type="datetime1">
              <a:rPr lang="de-DE" smtClean="0"/>
              <a:t>12.05.2022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085CE-6145-404E-B599-68FDF26648DF}" type="datetime1">
              <a:rPr lang="de-DE" smtClean="0"/>
              <a:pPr/>
              <a:t>12.05.2022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3AB32-59DF-41F1-9618-EDFBF5049629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Web Server Gateway Interface: </a:t>
            </a:r>
            <a:r>
              <a:rPr lang="en-US" err="1"/>
              <a:t>Schnittstelle</a:t>
            </a:r>
            <a:r>
              <a:rPr lang="en-US"/>
              <a:t> </a:t>
            </a:r>
            <a:r>
              <a:rPr lang="en-US" err="1"/>
              <a:t>zwischen</a:t>
            </a:r>
            <a:r>
              <a:rPr lang="en-US"/>
              <a:t> Nginx und Python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B3AB32-59DF-41F1-9618-EDFBF5049629}" type="slidenum">
              <a:rPr lang="de-DE" noProof="0" smtClean="0"/>
              <a:t>8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21762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7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36DF400-D079-4929-B169-77997FC23FD9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70D66D-8FCA-45AA-8883-8762C22F6B99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8341DF-4614-4D45-8C8E-34281511A8EB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C07C81-7F1E-4347-A6B7-8BF63F777606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60A04C-E7C0-4F7B-91B5-6657B933BD26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496082-F38A-4329-BA1B-B0A4D6A4CF56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7" name="Rechteck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DB27BE-E788-4467-B182-28925EF6DA52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AB38BBE-DA02-4E61-98C0-039FF356F24D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F03099-28A8-4B37-A483-F5A3053FC943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BC72D6-9845-4204-BB0C-062932ED0445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9F2E923-BC6F-44FF-BC21-63D006349FCD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F65F74CD-51EA-419F-BF53-04A1BE160CCC}" type="datetime1">
              <a:rPr lang="de-DE" noProof="0" smtClean="0"/>
              <a:t>12.05.2022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/>
          </a:p>
        </p:txBody>
      </p:sp>
      <p:sp>
        <p:nvSpPr>
          <p:cNvPr id="9" name="Rechteck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hteck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hteck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20141@lehre.dhbw-stuttgart.de" TargetMode="External"/><Relationship Id="rId2" Type="http://schemas.openxmlformats.org/officeDocument/2006/relationships/hyperlink" Target="mailto:wi20034@lehre.dhbw-stuttgart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20155@lehre.dhbw-stuttgart.d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projektaktienbot" TargetMode="External"/><Relationship Id="rId2" Type="http://schemas.openxmlformats.org/officeDocument/2006/relationships/hyperlink" Target="https://gruppe1.testsites.info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ruppe1.testsites.info/" TargetMode="External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2.jpeg"/><Relationship Id="rId4" Type="http://schemas.openxmlformats.org/officeDocument/2006/relationships/hyperlink" Target="https://t.me/projektaktienbo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hteck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/>
          </a:p>
        </p:txBody>
      </p:sp>
      <p:pic>
        <p:nvPicPr>
          <p:cNvPr id="7" name="Bild 6" descr="Digitale Verbindungen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hteck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de-DE" sz="4000">
                <a:solidFill>
                  <a:schemeClr val="bg1"/>
                </a:solidFill>
              </a:rPr>
              <a:t>Aktien Website und Aktien </a:t>
            </a:r>
            <a:r>
              <a:rPr lang="de-DE" sz="4000" err="1">
                <a:solidFill>
                  <a:schemeClr val="bg1"/>
                </a:solidFill>
              </a:rPr>
              <a:t>Telegram</a:t>
            </a:r>
            <a:r>
              <a:rPr lang="de-DE" sz="4000">
                <a:solidFill>
                  <a:schemeClr val="bg1"/>
                </a:solidFill>
              </a:rPr>
              <a:t> Bot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de-DE" sz="1400">
                <a:solidFill>
                  <a:srgbClr val="7CEBFF"/>
                </a:solidFill>
              </a:rPr>
              <a:t>Linus Eickhoff, Florian Kellermann, Florian Kaiser, Kevin Pauer - Team 1(Web </a:t>
            </a:r>
            <a:r>
              <a:rPr lang="de-DE" sz="1400" err="1">
                <a:solidFill>
                  <a:srgbClr val="7CEBFF"/>
                </a:solidFill>
              </a:rPr>
              <a:t>engineering</a:t>
            </a:r>
            <a:r>
              <a:rPr lang="de-DE" sz="1400">
                <a:solidFill>
                  <a:srgbClr val="7CEBFF"/>
                </a:solidFill>
              </a:rPr>
              <a:t> 2)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CAAED60-01EA-47DC-75AF-25C30DE5A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1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BE0C1-78B5-E5E3-4505-DF9AC50C9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b">
            <a:normAutofit/>
          </a:bodyPr>
          <a:lstStyle/>
          <a:p>
            <a:r>
              <a:rPr lang="de-DE"/>
              <a:t>Gliederung</a:t>
            </a:r>
            <a:endParaRPr lang="en-GB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0F7EB1C-F20F-90BC-A2CA-053268BF0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Produktumfang </a:t>
            </a:r>
          </a:p>
          <a:p>
            <a:pPr>
              <a:lnSpc>
                <a:spcPct val="90000"/>
              </a:lnSpc>
            </a:pPr>
            <a:r>
              <a:rPr lang="de-DE" dirty="0"/>
              <a:t>Team </a:t>
            </a:r>
            <a:r>
              <a:rPr lang="de-DE" dirty="0" err="1"/>
              <a:t>Overview</a:t>
            </a:r>
            <a:r>
              <a:rPr lang="de-DE" dirty="0"/>
              <a:t> </a:t>
            </a:r>
          </a:p>
          <a:p>
            <a:pPr>
              <a:lnSpc>
                <a:spcPct val="90000"/>
              </a:lnSpc>
            </a:pPr>
            <a:r>
              <a:rPr lang="de-DE" dirty="0"/>
              <a:t>Sprachen und Frameworks </a:t>
            </a:r>
          </a:p>
          <a:p>
            <a:pPr>
              <a:lnSpc>
                <a:spcPct val="90000"/>
              </a:lnSpc>
            </a:pPr>
            <a:r>
              <a:rPr lang="de-DE" dirty="0"/>
              <a:t>Telegram Bot </a:t>
            </a:r>
          </a:p>
          <a:p>
            <a:pPr>
              <a:lnSpc>
                <a:spcPct val="90000"/>
              </a:lnSpc>
            </a:pPr>
            <a:r>
              <a:rPr lang="de-DE" dirty="0"/>
              <a:t>Website</a:t>
            </a:r>
          </a:p>
          <a:p>
            <a:pPr>
              <a:lnSpc>
                <a:spcPct val="90000"/>
              </a:lnSpc>
            </a:pPr>
            <a:r>
              <a:rPr lang="de-DE" dirty="0"/>
              <a:t>Backend</a:t>
            </a:r>
          </a:p>
          <a:p>
            <a:pPr>
              <a:lnSpc>
                <a:spcPct val="90000"/>
              </a:lnSpc>
            </a:pPr>
            <a:r>
              <a:rPr lang="de-DE" dirty="0"/>
              <a:t>Showcase </a:t>
            </a:r>
          </a:p>
          <a:p>
            <a:pPr>
              <a:lnSpc>
                <a:spcPct val="90000"/>
              </a:lnSpc>
            </a:pPr>
            <a:r>
              <a:rPr lang="de-DE" dirty="0" err="1"/>
              <a:t>Lessons</a:t>
            </a:r>
            <a:r>
              <a:rPr lang="de-DE" dirty="0"/>
              <a:t> </a:t>
            </a:r>
            <a:r>
              <a:rPr lang="de-DE" dirty="0" err="1"/>
              <a:t>learned</a:t>
            </a:r>
            <a:r>
              <a:rPr lang="de-DE" dirty="0"/>
              <a:t> und Tipps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E2CC31-A615-DAD4-1840-80A02223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2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5822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CCE398-8093-F324-38CE-75EFC72AD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Produktumfang</a:t>
            </a:r>
            <a:endParaRPr lang="en-GB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C3DE945-EF87-5394-C39B-D001D3A3A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231" y="2435685"/>
            <a:ext cx="5162925" cy="1850048"/>
          </a:xfrm>
          <a:prstGeom prst="rect">
            <a:avLst/>
          </a:prstGeom>
        </p:spPr>
      </p:pic>
      <p:sp>
        <p:nvSpPr>
          <p:cNvPr id="8" name="Legende: mit gebogener Doppellinie 7" descr="Laptop mit einfarbiger Füllung">
            <a:extLst>
              <a:ext uri="{FF2B5EF4-FFF2-40B4-BE49-F238E27FC236}">
                <a16:creationId xmlns:a16="http://schemas.microsoft.com/office/drawing/2014/main" id="{F22DA9F9-CC77-0FC7-080A-ABFE8C0B43A5}"/>
              </a:ext>
            </a:extLst>
          </p:cNvPr>
          <p:cNvSpPr/>
          <p:nvPr/>
        </p:nvSpPr>
        <p:spPr>
          <a:xfrm>
            <a:off x="597505" y="2217712"/>
            <a:ext cx="2285995" cy="2285995"/>
          </a:xfrm>
          <a:prstGeom prst="borderCallout3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2" name="Grafik 11" descr="Ein Bild, das Text, Elektronik, Anzeige enthält.&#10;&#10;Automatisch generierte Beschreibung">
            <a:extLst>
              <a:ext uri="{FF2B5EF4-FFF2-40B4-BE49-F238E27FC236}">
                <a16:creationId xmlns:a16="http://schemas.microsoft.com/office/drawing/2014/main" id="{ED5225A5-0219-D8D3-9210-DC8E4042A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0974" y="4201515"/>
            <a:ext cx="1850049" cy="1850049"/>
          </a:xfrm>
          <a:prstGeom prst="rect">
            <a:avLst/>
          </a:prstGeom>
        </p:spPr>
      </p:pic>
      <p:sp>
        <p:nvSpPr>
          <p:cNvPr id="13" name="Pfeil: nach links, rechts und oben 12">
            <a:extLst>
              <a:ext uri="{FF2B5EF4-FFF2-40B4-BE49-F238E27FC236}">
                <a16:creationId xmlns:a16="http://schemas.microsoft.com/office/drawing/2014/main" id="{AF224243-CA6A-D787-F05C-D0DBDADC2281}"/>
              </a:ext>
            </a:extLst>
          </p:cNvPr>
          <p:cNvSpPr/>
          <p:nvPr/>
        </p:nvSpPr>
        <p:spPr>
          <a:xfrm flipV="1">
            <a:off x="3458970" y="2984534"/>
            <a:ext cx="5274051" cy="10138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329B665-2C2F-BF42-A08E-B7E11C77089D}"/>
              </a:ext>
            </a:extLst>
          </p:cNvPr>
          <p:cNvSpPr txBox="1"/>
          <p:nvPr/>
        </p:nvSpPr>
        <p:spPr>
          <a:xfrm>
            <a:off x="823393" y="4069297"/>
            <a:ext cx="19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/>
              <a:t>Website für Aktien- und Accountverwaltung</a:t>
            </a:r>
            <a:endParaRPr lang="en-GB" sz="140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C078E85-8031-578D-DA5C-D9B0179E7E33}"/>
              </a:ext>
            </a:extLst>
          </p:cNvPr>
          <p:cNvSpPr txBox="1"/>
          <p:nvPr/>
        </p:nvSpPr>
        <p:spPr>
          <a:xfrm>
            <a:off x="5125260" y="6051564"/>
            <a:ext cx="194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/>
              <a:t>Backend</a:t>
            </a:r>
            <a:endParaRPr lang="en-GB" sz="140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67DB4C8-F43F-26D6-C2BF-F5D2BD6D72C8}"/>
              </a:ext>
            </a:extLst>
          </p:cNvPr>
          <p:cNvSpPr txBox="1"/>
          <p:nvPr/>
        </p:nvSpPr>
        <p:spPr>
          <a:xfrm>
            <a:off x="9298851" y="4201515"/>
            <a:ext cx="19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/>
              <a:t>Telegram-Bot für Aktien und News</a:t>
            </a:r>
            <a:endParaRPr lang="en-GB" sz="140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13CA34F-E7E3-0641-7C9D-9AAC9AD36EC4}"/>
              </a:ext>
            </a:extLst>
          </p:cNvPr>
          <p:cNvSpPr txBox="1"/>
          <p:nvPr/>
        </p:nvSpPr>
        <p:spPr>
          <a:xfrm>
            <a:off x="4952997" y="2789170"/>
            <a:ext cx="2285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/>
              <a:t>verbunden über </a:t>
            </a:r>
            <a:r>
              <a:rPr lang="de-DE" sz="1400" err="1"/>
              <a:t>Telegram</a:t>
            </a:r>
            <a:r>
              <a:rPr lang="de-DE" sz="1400"/>
              <a:t> ID</a:t>
            </a:r>
            <a:endParaRPr lang="en-GB" sz="1400"/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14A51872-B14E-5B44-9891-0133AA018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3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557214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498418-B72D-BBBB-D2D0-DED3D1FCB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anchor="b">
            <a:normAutofit/>
          </a:bodyPr>
          <a:lstStyle/>
          <a:p>
            <a:r>
              <a:rPr lang="de-DE"/>
              <a:t>Team </a:t>
            </a:r>
            <a:r>
              <a:rPr lang="de-DE" err="1"/>
              <a:t>Overview</a:t>
            </a:r>
            <a:endParaRPr lang="en-GB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0C023823-B868-FF20-3AF1-26DC65927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798282"/>
              </p:ext>
            </p:extLst>
          </p:nvPr>
        </p:nvGraphicFramePr>
        <p:xfrm>
          <a:off x="581192" y="2419300"/>
          <a:ext cx="11029616" cy="3159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268">
                  <a:extLst>
                    <a:ext uri="{9D8B030D-6E8A-4147-A177-3AD203B41FA5}">
                      <a16:colId xmlns:a16="http://schemas.microsoft.com/office/drawing/2014/main" val="3759917022"/>
                    </a:ext>
                  </a:extLst>
                </a:gridCol>
                <a:gridCol w="2867465">
                  <a:extLst>
                    <a:ext uri="{9D8B030D-6E8A-4147-A177-3AD203B41FA5}">
                      <a16:colId xmlns:a16="http://schemas.microsoft.com/office/drawing/2014/main" val="1280273680"/>
                    </a:ext>
                  </a:extLst>
                </a:gridCol>
                <a:gridCol w="5385883">
                  <a:extLst>
                    <a:ext uri="{9D8B030D-6E8A-4147-A177-3AD203B41FA5}">
                      <a16:colId xmlns:a16="http://schemas.microsoft.com/office/drawing/2014/main" val="293328908"/>
                    </a:ext>
                  </a:extLst>
                </a:gridCol>
              </a:tblGrid>
              <a:tr h="487491">
                <a:tc>
                  <a:txBody>
                    <a:bodyPr/>
                    <a:lstStyle/>
                    <a:p>
                      <a:pPr algn="just" rtl="0" fontAlgn="base"/>
                      <a:r>
                        <a:rPr lang="de-DE" sz="1800" b="1">
                          <a:effectLst/>
                        </a:rPr>
                        <a:t>Name und </a:t>
                      </a:r>
                      <a:r>
                        <a:rPr lang="de-DE" sz="1800" b="1" err="1">
                          <a:effectLst/>
                        </a:rPr>
                        <a:t>Github</a:t>
                      </a:r>
                      <a:r>
                        <a:rPr lang="de-DE" sz="1800" b="0">
                          <a:effectLst/>
                        </a:rPr>
                        <a:t> </a:t>
                      </a:r>
                      <a:endParaRPr lang="de-DE" sz="3600" b="0" i="0">
                        <a:effectLst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de-DE" sz="1800" b="1">
                          <a:effectLst/>
                        </a:rPr>
                        <a:t>Email und </a:t>
                      </a:r>
                      <a:r>
                        <a:rPr lang="de-DE" sz="1800" b="1" err="1">
                          <a:effectLst/>
                        </a:rPr>
                        <a:t>Matr</a:t>
                      </a:r>
                      <a:r>
                        <a:rPr lang="de-DE" sz="1800" b="1">
                          <a:effectLst/>
                        </a:rPr>
                        <a:t>. Nr.</a:t>
                      </a:r>
                      <a:r>
                        <a:rPr lang="de-DE" sz="1800" b="0">
                          <a:effectLst/>
                        </a:rPr>
                        <a:t> </a:t>
                      </a:r>
                      <a:endParaRPr lang="de-DE" sz="3600" b="0" i="0">
                        <a:effectLst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de-DE" sz="1800" b="1">
                          <a:effectLst/>
                        </a:rPr>
                        <a:t>Aufgaben</a:t>
                      </a:r>
                      <a:r>
                        <a:rPr lang="de-DE" sz="1800" b="0">
                          <a:effectLst/>
                        </a:rPr>
                        <a:t> </a:t>
                      </a:r>
                      <a:endParaRPr lang="de-DE" sz="3600" b="0" i="0">
                        <a:effectLst/>
                      </a:endParaRPr>
                    </a:p>
                  </a:txBody>
                  <a:tcPr marL="119337" marR="119337" marT="59669" marB="59669"/>
                </a:tc>
                <a:extLst>
                  <a:ext uri="{0D108BD9-81ED-4DB2-BD59-A6C34878D82A}">
                    <a16:rowId xmlns:a16="http://schemas.microsoft.com/office/drawing/2014/main" val="157417122"/>
                  </a:ext>
                </a:extLst>
              </a:tr>
              <a:tr h="6221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Linus Eickhoff (</a:t>
                      </a:r>
                      <a:r>
                        <a:rPr lang="de-DE" sz="1500" b="0" err="1">
                          <a:effectLst/>
                        </a:rPr>
                        <a:t>Rripped</a:t>
                      </a:r>
                      <a:r>
                        <a:rPr lang="de-DE" sz="1500" b="0">
                          <a:effectLst/>
                        </a:rPr>
                        <a:t>) </a:t>
                      </a:r>
                      <a:endParaRPr lang="de-DE" sz="2400" b="0">
                        <a:effectLst/>
                      </a:endParaRPr>
                    </a:p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de-DE" sz="1300" b="0" u="sng" strike="noStrike">
                          <a:solidFill>
                            <a:srgbClr val="0000FF"/>
                          </a:solidFill>
                          <a:effectLst/>
                          <a:hlinkClick r:id="rId2"/>
                        </a:rPr>
                        <a:t>wi20034@lehre.dhbw-stuttgart.de</a:t>
                      </a:r>
                      <a:r>
                        <a:rPr lang="de-DE" sz="1300" b="0">
                          <a:effectLst/>
                        </a:rPr>
                        <a:t> (1943478) </a:t>
                      </a:r>
                      <a:endParaRPr lang="de-DE" sz="13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Projektstruktur, Datenbankdesign, Dokumentation, Telegram Bot, API-Handler, News-fetching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extLst>
                  <a:ext uri="{0D108BD9-81ED-4DB2-BD59-A6C34878D82A}">
                    <a16:rowId xmlns:a16="http://schemas.microsoft.com/office/drawing/2014/main" val="554436744"/>
                  </a:ext>
                </a:extLst>
              </a:tr>
              <a:tr h="435395"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Florian Kellermann (</a:t>
                      </a:r>
                      <a:r>
                        <a:rPr lang="de-DE" sz="1500" b="0" err="1">
                          <a:effectLst/>
                        </a:rPr>
                        <a:t>NormalParameter</a:t>
                      </a:r>
                      <a:r>
                        <a:rPr lang="de-DE" sz="1500" b="0">
                          <a:effectLst/>
                        </a:rPr>
                        <a:t>) </a:t>
                      </a:r>
                      <a:endParaRPr lang="de-DE" sz="2400" b="0">
                        <a:effectLst/>
                      </a:endParaRPr>
                    </a:p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de-DE" sz="1300" b="0" u="sng" strike="noStrike">
                          <a:solidFill>
                            <a:srgbClr val="0000FF"/>
                          </a:solidFill>
                          <a:effectLst/>
                          <a:hlinkClick r:id="rId3"/>
                        </a:rPr>
                        <a:t>inf20141@lehre.dhbw-stuttgart.de</a:t>
                      </a:r>
                      <a:r>
                        <a:rPr lang="de-DE" sz="1300" b="0" u="sng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de-DE" sz="1300" b="0">
                          <a:effectLst/>
                        </a:rPr>
                        <a:t>(8838597) </a:t>
                      </a:r>
                      <a:endParaRPr lang="de-DE" sz="13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Projektstruktur, Datenbankdesign, Dokumentation, Telegram Bot, Update-Scheduler, Stocks-fetching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extLst>
                  <a:ext uri="{0D108BD9-81ED-4DB2-BD59-A6C34878D82A}">
                    <a16:rowId xmlns:a16="http://schemas.microsoft.com/office/drawing/2014/main" val="1234340133"/>
                  </a:ext>
                </a:extLst>
              </a:tr>
              <a:tr h="6221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Florian Kaiser (H4CK3R-01) </a:t>
                      </a:r>
                      <a:endParaRPr lang="de-DE" sz="2400" b="0">
                        <a:effectLst/>
                      </a:endParaRPr>
                    </a:p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de-DE" sz="1300" b="0" u="sng" strike="noStrike">
                          <a:solidFill>
                            <a:srgbClr val="0000FF"/>
                          </a:solidFill>
                          <a:effectLst/>
                          <a:hlinkClick r:id="rId4"/>
                        </a:rPr>
                        <a:t>inf20155@lehre.dhbw-stuttgart.de</a:t>
                      </a:r>
                      <a:r>
                        <a:rPr lang="de-DE" sz="1300" b="0" u="sng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de-DE" sz="1300" b="0">
                          <a:effectLst/>
                        </a:rPr>
                        <a:t>(9829423) </a:t>
                      </a:r>
                      <a:endParaRPr lang="de-DE" sz="13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Projektstruktur, Datenbankdesign, Dokumentation, Backend (Datenbank, API, Server, CI-CD)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extLst>
                  <a:ext uri="{0D108BD9-81ED-4DB2-BD59-A6C34878D82A}">
                    <a16:rowId xmlns:a16="http://schemas.microsoft.com/office/drawing/2014/main" val="812341923"/>
                  </a:ext>
                </a:extLst>
              </a:tr>
              <a:tr h="6221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Kevin Pauer (</a:t>
                      </a:r>
                      <a:r>
                        <a:rPr lang="de-DE" sz="1500" b="0" err="1">
                          <a:effectLst/>
                        </a:rPr>
                        <a:t>kevinpauer</a:t>
                      </a:r>
                      <a:r>
                        <a:rPr lang="de-DE" sz="1500" b="0">
                          <a:effectLst/>
                        </a:rPr>
                        <a:t>) </a:t>
                      </a:r>
                      <a:endParaRPr lang="de-DE" sz="2400" b="0">
                        <a:effectLst/>
                      </a:endParaRPr>
                    </a:p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de-DE" sz="1300" b="0" u="sng" strike="noStrike">
                          <a:solidFill>
                            <a:srgbClr val="0000FF"/>
                          </a:solidFill>
                          <a:effectLst/>
                          <a:hlinkClick r:id="rId4"/>
                        </a:rPr>
                        <a:t>inf20003@lehre.dhbw-stuttgart.de</a:t>
                      </a:r>
                      <a:r>
                        <a:rPr lang="de-DE" sz="1300" b="0" u="sng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de-DE" sz="1300" b="0">
                          <a:effectLst/>
                        </a:rPr>
                        <a:t>(1199719)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500" b="0">
                          <a:effectLst/>
                        </a:rPr>
                        <a:t>Projektstruktur, Datenbankdesign, Dokumentation, Frontend (Website) </a:t>
                      </a:r>
                      <a:endParaRPr lang="de-DE" sz="2400" b="0" i="0">
                        <a:effectLst/>
                      </a:endParaRPr>
                    </a:p>
                  </a:txBody>
                  <a:tcPr marL="119337" marR="119337" marT="59669" marB="59669"/>
                </a:tc>
                <a:extLst>
                  <a:ext uri="{0D108BD9-81ED-4DB2-BD59-A6C34878D82A}">
                    <a16:rowId xmlns:a16="http://schemas.microsoft.com/office/drawing/2014/main" val="1009531847"/>
                  </a:ext>
                </a:extLst>
              </a:tr>
            </a:tbl>
          </a:graphicData>
        </a:graphic>
      </p:graphicFrame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FB1A12-9B58-5967-0034-C31300B73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4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746132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E0A71A-CA33-56EA-A695-3FC39110F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Sprachen und Frameworks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7D5CC9C-7CB5-CADE-0EDB-98303BD38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Telegram</a:t>
            </a:r>
            <a:r>
              <a:rPr lang="de-DE"/>
              <a:t> Bot und Backend</a:t>
            </a:r>
            <a:endParaRPr lang="en-GB"/>
          </a:p>
        </p:txBody>
      </p:sp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309289F-AE61-46F9-6BDA-A39D736D76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260826" y="2856292"/>
            <a:ext cx="1460062" cy="1550520"/>
          </a:xfr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C4ACE97-2CE6-9DAB-BD15-73EC57C27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/>
              <a:t>Website</a:t>
            </a:r>
            <a:endParaRPr lang="en-GB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71A8AAB8-AA9A-D50F-9E14-BF4DFC29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5</a:t>
            </a:fld>
            <a:endParaRPr lang="de-DE" noProof="0"/>
          </a:p>
        </p:txBody>
      </p:sp>
      <p:pic>
        <p:nvPicPr>
          <p:cNvPr id="12" name="Picture 12" descr="Icon&#10;&#10;Description automatically generated">
            <a:extLst>
              <a:ext uri="{FF2B5EF4-FFF2-40B4-BE49-F238E27FC236}">
                <a16:creationId xmlns:a16="http://schemas.microsoft.com/office/drawing/2014/main" id="{0EA2B6EA-E586-77F1-6A95-CB3D5B6F541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022318" y="4684231"/>
            <a:ext cx="4094118" cy="1596265"/>
          </a:xfr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8B9BFEC8-CC0D-025B-5A65-66D01B44B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992" y="2807218"/>
            <a:ext cx="1959736" cy="1619197"/>
          </a:xfrm>
          <a:prstGeom prst="rect">
            <a:avLst/>
          </a:prstGeom>
        </p:spPr>
      </p:pic>
      <p:pic>
        <p:nvPicPr>
          <p:cNvPr id="4" name="Grafik 5">
            <a:extLst>
              <a:ext uri="{FF2B5EF4-FFF2-40B4-BE49-F238E27FC236}">
                <a16:creationId xmlns:a16="http://schemas.microsoft.com/office/drawing/2014/main" id="{22923BA5-2855-C49B-609E-250F90E9A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034" y="2856370"/>
            <a:ext cx="2743196" cy="674702"/>
          </a:xfrm>
          <a:prstGeom prst="rect">
            <a:avLst/>
          </a:prstGeom>
        </p:spPr>
      </p:pic>
      <p:pic>
        <p:nvPicPr>
          <p:cNvPr id="6" name="Grafik 7">
            <a:extLst>
              <a:ext uri="{FF2B5EF4-FFF2-40B4-BE49-F238E27FC236}">
                <a16:creationId xmlns:a16="http://schemas.microsoft.com/office/drawing/2014/main" id="{2310F0F2-E4A8-7EC6-D947-8A59FA133E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784" y="2853364"/>
            <a:ext cx="1151374" cy="1151374"/>
          </a:xfrm>
          <a:prstGeom prst="rect">
            <a:avLst/>
          </a:prstGeom>
        </p:spPr>
      </p:pic>
      <p:pic>
        <p:nvPicPr>
          <p:cNvPr id="11" name="Grafik 13">
            <a:extLst>
              <a:ext uri="{FF2B5EF4-FFF2-40B4-BE49-F238E27FC236}">
                <a16:creationId xmlns:a16="http://schemas.microsoft.com/office/drawing/2014/main" id="{99D356C3-3A1A-5A6A-A9C5-3A909C900D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690" y="3933565"/>
            <a:ext cx="2888903" cy="1088363"/>
          </a:xfrm>
          <a:prstGeom prst="rect">
            <a:avLst/>
          </a:prstGeom>
        </p:spPr>
      </p:pic>
      <p:pic>
        <p:nvPicPr>
          <p:cNvPr id="14" name="Grafik 14">
            <a:extLst>
              <a:ext uri="{FF2B5EF4-FFF2-40B4-BE49-F238E27FC236}">
                <a16:creationId xmlns:a16="http://schemas.microsoft.com/office/drawing/2014/main" id="{F6238DB0-D100-FA7C-7F02-839D5C13D2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930" y="5045201"/>
            <a:ext cx="1152211" cy="1152211"/>
          </a:xfrm>
          <a:prstGeom prst="rect">
            <a:avLst/>
          </a:prstGeom>
        </p:spPr>
      </p:pic>
      <p:pic>
        <p:nvPicPr>
          <p:cNvPr id="15" name="Grafik 15" descr="Ein Bild, das Text, ClipArt, Vektorgrafiken enthält.&#10;&#10;Beschreibung automatisch generiert.">
            <a:extLst>
              <a:ext uri="{FF2B5EF4-FFF2-40B4-BE49-F238E27FC236}">
                <a16:creationId xmlns:a16="http://schemas.microsoft.com/office/drawing/2014/main" id="{6E6088CD-63CF-C0CA-9C37-F731E6FF00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4063" y="3860334"/>
            <a:ext cx="936043" cy="1236971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EB7C16BE-A342-12B3-445B-3ED79DADE6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6679" y="3593988"/>
            <a:ext cx="980291" cy="980291"/>
          </a:xfrm>
          <a:prstGeom prst="rect">
            <a:avLst/>
          </a:prstGeom>
        </p:spPr>
      </p:pic>
      <p:pic>
        <p:nvPicPr>
          <p:cNvPr id="9" name="Grafik 10">
            <a:extLst>
              <a:ext uri="{FF2B5EF4-FFF2-40B4-BE49-F238E27FC236}">
                <a16:creationId xmlns:a16="http://schemas.microsoft.com/office/drawing/2014/main" id="{ED2E0E9E-A18E-2701-FC6D-310C54899A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3357" y="4867566"/>
            <a:ext cx="2743200" cy="576072"/>
          </a:xfrm>
          <a:prstGeom prst="rect">
            <a:avLst/>
          </a:prstGeom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3159E449-361D-5CC4-6680-932466CD70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05763" y="5560727"/>
            <a:ext cx="2287859" cy="67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9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E4E56-4578-A979-2641-D6FDB6F6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b">
            <a:normAutofit/>
          </a:bodyPr>
          <a:lstStyle/>
          <a:p>
            <a:r>
              <a:rPr lang="de-DE" err="1"/>
              <a:t>Telegram</a:t>
            </a:r>
            <a:r>
              <a:rPr lang="de-DE"/>
              <a:t> Bot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CD175FF-F9F6-A2D5-860F-F6A2E1EA3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anchor="ctr">
            <a:normAutofit/>
          </a:bodyPr>
          <a:lstStyle/>
          <a:p>
            <a:r>
              <a:rPr lang="de-DE"/>
              <a:t>Erreichbar unter @projektaktienbot</a:t>
            </a:r>
          </a:p>
          <a:p>
            <a:r>
              <a:rPr lang="de-DE"/>
              <a:t>Erweiterung der Funktionen der Website</a:t>
            </a:r>
          </a:p>
          <a:p>
            <a:r>
              <a:rPr lang="de-DE"/>
              <a:t>/setinterval zum ändern oder setzen des intervals in dem man updates erhalten möchte</a:t>
            </a:r>
          </a:p>
          <a:p>
            <a:r>
              <a:rPr lang="de-DE"/>
              <a:t>Täglich updates beinhalten: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/>
              <a:t>Aktien die man besitzt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/>
              <a:t>Aktien an denen man interessiert ist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/>
              <a:t>Nachrichten zu seinen Stichwörtern</a:t>
            </a:r>
            <a:endParaRPr lang="en-GB"/>
          </a:p>
        </p:txBody>
      </p:sp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85E0975-5C0D-B965-6A28-0C8456735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062" y="2106705"/>
            <a:ext cx="3286538" cy="4411460"/>
          </a:xfrm>
          <a:prstGeom prst="rect">
            <a:avLst/>
          </a:prstGeom>
          <a:noFill/>
        </p:spPr>
      </p:pic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6F3098-72DF-8DD6-8CC7-F78928DA2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1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D57F1E4F-1CFF-5643-939E-217C01CDF565}" type="slidenum">
              <a:rPr lang="de-DE" noProof="0" smtClean="0"/>
              <a:pPr rtl="0">
                <a:spcAft>
                  <a:spcPts val="600"/>
                </a:spcAft>
              </a:pPr>
              <a:t>6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129554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99A8B6-277A-B2F2-92D3-675916F1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Website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4DB289-241B-F5CA-5072-98A14535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7</a:t>
            </a:fld>
            <a:endParaRPr lang="de-DE" noProof="0"/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DCC5221E-14E9-731F-7B47-180B2F29D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723" r="-76" b="-146"/>
          <a:stretch/>
        </p:blipFill>
        <p:spPr>
          <a:xfrm>
            <a:off x="1820418" y="2176436"/>
            <a:ext cx="8391000" cy="3780070"/>
          </a:xfrm>
        </p:spPr>
      </p:pic>
    </p:spTree>
    <p:extLst>
      <p:ext uri="{BB962C8B-B14F-4D97-AF65-F5344CB8AC3E}">
        <p14:creationId xmlns:p14="http://schemas.microsoft.com/office/powerpoint/2010/main" val="3375221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5271DC-A913-9201-BBE2-8434F0F6C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Backend &amp; Datenbank</a:t>
            </a:r>
            <a:br>
              <a:rPr lang="de-DE"/>
            </a:br>
            <a:r>
              <a:rPr lang="de-DE"/>
              <a:t>Infrastruktur</a:t>
            </a:r>
            <a:endParaRPr lang="en-GB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EE3933E0-4007-FCDA-BDFC-E15661A4C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1704" y="1946444"/>
            <a:ext cx="11282186" cy="4373731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6C1BB5-EA32-060E-6D2E-0BFA7CF1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8</a:t>
            </a:fld>
            <a:endParaRPr lang="de-DE" noProof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0313A70-1F24-A65C-9900-FF96CD89E205}"/>
              </a:ext>
            </a:extLst>
          </p:cNvPr>
          <p:cNvSpPr txBox="1"/>
          <p:nvPr/>
        </p:nvSpPr>
        <p:spPr>
          <a:xfrm>
            <a:off x="6097675" y="1944357"/>
            <a:ext cx="5632101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/>
              <a:t>Docker + Docker-</a:t>
            </a:r>
            <a:r>
              <a:rPr lang="de-DE" err="1"/>
              <a:t>Compose</a:t>
            </a:r>
          </a:p>
          <a:p>
            <a:pPr marL="742950" lvl="1" indent="-285750">
              <a:buFont typeface="Arial"/>
              <a:buChar char="•"/>
            </a:pPr>
            <a:r>
              <a:rPr lang="de-DE" err="1"/>
              <a:t>Watchtower</a:t>
            </a:r>
            <a:endParaRPr lang="de-DE"/>
          </a:p>
          <a:p>
            <a:pPr marL="742950" lvl="1" indent="-285750">
              <a:buFont typeface="Arial"/>
              <a:buChar char="•"/>
            </a:pPr>
            <a:r>
              <a:rPr lang="de-DE" err="1"/>
              <a:t>Traefik</a:t>
            </a:r>
            <a:endParaRPr lang="de-DE"/>
          </a:p>
          <a:p>
            <a:pPr marL="742950" lvl="1" indent="-285750">
              <a:buFont typeface="Arial"/>
              <a:buChar char="•"/>
            </a:pPr>
            <a:r>
              <a:rPr lang="de-DE" err="1"/>
              <a:t>MariaDB</a:t>
            </a:r>
            <a:r>
              <a:rPr lang="de-DE"/>
              <a:t> + phpMyAdmin</a:t>
            </a:r>
          </a:p>
          <a:p>
            <a:pPr marL="742950" lvl="1" indent="-285750">
              <a:buFont typeface="Arial"/>
              <a:buChar char="•"/>
            </a:pPr>
            <a:r>
              <a:rPr lang="de-DE"/>
              <a:t>Bot, Frontend, API</a:t>
            </a:r>
          </a:p>
          <a:p>
            <a:pPr marL="285750" indent="-285750">
              <a:buFont typeface="Arial"/>
              <a:buChar char="•"/>
            </a:pPr>
            <a:r>
              <a:rPr lang="de-DE" err="1"/>
              <a:t>Woodpecker</a:t>
            </a:r>
            <a:r>
              <a:rPr lang="de-DE"/>
              <a:t> (CI-CD)</a:t>
            </a:r>
          </a:p>
          <a:p>
            <a:pPr marL="285750" indent="-285750">
              <a:buFont typeface="Arial"/>
              <a:buChar char="•"/>
            </a:pPr>
            <a:r>
              <a:rPr lang="de-DE" err="1"/>
              <a:t>Uptimekuma</a:t>
            </a:r>
          </a:p>
          <a:p>
            <a:pPr marL="285750" indent="-285750">
              <a:buFont typeface="Arial"/>
              <a:buChar char="•"/>
            </a:pPr>
            <a:r>
              <a:rPr lang="de-DE" err="1"/>
              <a:t>Dependabot</a:t>
            </a:r>
          </a:p>
          <a:p>
            <a:pPr marL="285750" indent="-285750">
              <a:buFont typeface="Arial"/>
              <a:buChar char="•"/>
            </a:pPr>
            <a:endParaRPr lang="de-DE"/>
          </a:p>
          <a:p>
            <a:pPr marL="285750" indent="-285750">
              <a:buFont typeface="Arial"/>
              <a:buChar char="•"/>
            </a:pPr>
            <a:endParaRPr lang="de-DE"/>
          </a:p>
          <a:p>
            <a:pPr marL="285750" indent="-285750">
              <a:buFont typeface="Arial"/>
              <a:buChar char="•"/>
            </a:pPr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378DD9C-0352-8EB4-DB41-A7980B7AB19D}"/>
              </a:ext>
            </a:extLst>
          </p:cNvPr>
          <p:cNvSpPr txBox="1"/>
          <p:nvPr/>
        </p:nvSpPr>
        <p:spPr>
          <a:xfrm>
            <a:off x="463899" y="1946032"/>
            <a:ext cx="5632101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 err="1"/>
              <a:t>APIFlask</a:t>
            </a:r>
            <a:endParaRPr lang="de-DE"/>
          </a:p>
          <a:p>
            <a:pPr marL="285750" indent="-285750">
              <a:buFont typeface="Arial"/>
              <a:buChar char="•"/>
            </a:pPr>
            <a:r>
              <a:rPr lang="de-DE"/>
              <a:t>Automatische </a:t>
            </a:r>
            <a:r>
              <a:rPr lang="de-DE" err="1"/>
              <a:t>Swagger</a:t>
            </a:r>
            <a:r>
              <a:rPr lang="de-DE"/>
              <a:t> Dokumentation</a:t>
            </a:r>
          </a:p>
          <a:p>
            <a:pPr marL="285750" indent="-285750">
              <a:buFont typeface="Arial"/>
              <a:buChar char="•"/>
            </a:pPr>
            <a:r>
              <a:rPr lang="de-DE"/>
              <a:t>Passwort mithilfe von </a:t>
            </a:r>
            <a:r>
              <a:rPr lang="de-DE" err="1"/>
              <a:t>bcrypt</a:t>
            </a:r>
            <a:r>
              <a:rPr lang="de-DE"/>
              <a:t> + Salt gespeichert</a:t>
            </a:r>
          </a:p>
          <a:p>
            <a:pPr marL="285750" indent="-285750">
              <a:buFont typeface="Arial"/>
              <a:buChar char="•"/>
            </a:pPr>
            <a:r>
              <a:rPr lang="de-DE"/>
              <a:t>Skript, um aktuellen Kurs zu speichern wird mit Cron-Job regelmäßig gestartet</a:t>
            </a:r>
          </a:p>
          <a:p>
            <a:pPr marL="285750" indent="-285750">
              <a:buFont typeface="Arial"/>
              <a:buChar char="•"/>
            </a:pPr>
            <a:r>
              <a:rPr lang="de-DE" err="1"/>
              <a:t>Nginx</a:t>
            </a:r>
            <a:r>
              <a:rPr lang="de-DE"/>
              <a:t> Webserver mit UWSGI</a:t>
            </a:r>
          </a:p>
          <a:p>
            <a:pPr marL="285750" indent="-285750">
              <a:buFont typeface="Arial"/>
              <a:buChar char="•"/>
            </a:pPr>
            <a:r>
              <a:rPr lang="de-DE"/>
              <a:t>Docker </a:t>
            </a:r>
            <a:r>
              <a:rPr lang="de-DE" err="1"/>
              <a:t>Healthcheck</a:t>
            </a:r>
            <a:br>
              <a:rPr lang="de-DE"/>
            </a:br>
            <a:r>
              <a:rPr lang="de-DE" err="1">
                <a:ea typeface="+mn-lt"/>
                <a:cs typeface="+mn-lt"/>
              </a:rPr>
              <a:t>curl</a:t>
            </a:r>
            <a:r>
              <a:rPr lang="de-DE">
                <a:ea typeface="+mn-lt"/>
                <a:cs typeface="+mn-lt"/>
              </a:rPr>
              <a:t> -s http://localhost:80/ -o /</a:t>
            </a:r>
            <a:r>
              <a:rPr lang="de-DE" err="1">
                <a:ea typeface="+mn-lt"/>
                <a:cs typeface="+mn-lt"/>
              </a:rPr>
              <a:t>dev</a:t>
            </a:r>
            <a:r>
              <a:rPr lang="de-DE">
                <a:ea typeface="+mn-lt"/>
                <a:cs typeface="+mn-lt"/>
              </a:rPr>
              <a:t>/null || </a:t>
            </a:r>
            <a:r>
              <a:rPr lang="de-DE" err="1">
                <a:ea typeface="+mn-lt"/>
                <a:cs typeface="+mn-lt"/>
              </a:rPr>
              <a:t>exit</a:t>
            </a:r>
            <a:r>
              <a:rPr lang="de-DE">
                <a:ea typeface="+mn-lt"/>
                <a:cs typeface="+mn-lt"/>
              </a:rPr>
              <a:t> 1</a:t>
            </a:r>
            <a:endParaRPr lang="de-DE"/>
          </a:p>
          <a:p>
            <a:pPr marL="285750" indent="-285750">
              <a:buFont typeface="Arial"/>
              <a:buChar char="•"/>
            </a:pPr>
            <a:endParaRPr lang="de-DE"/>
          </a:p>
          <a:p>
            <a:pPr marL="285750" indent="-285750">
              <a:buFont typeface="Arial"/>
              <a:buChar char="•"/>
            </a:pPr>
            <a:endParaRPr lang="de-DE"/>
          </a:p>
          <a:p>
            <a:pPr marL="285750" indent="-285750">
              <a:buFont typeface="Arial"/>
              <a:buChar char="•"/>
            </a:pPr>
            <a:endParaRPr lang="de-DE"/>
          </a:p>
          <a:p>
            <a:pPr marL="285750" indent="-285750">
              <a:buFont typeface="Arial"/>
              <a:buChar char="•"/>
            </a:pPr>
            <a:endParaRPr lang="de-DE"/>
          </a:p>
          <a:p>
            <a:pPr marL="285750" indent="-285750">
              <a:buFont typeface="Arial"/>
              <a:buChar char="•"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47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F84FF57-093F-F7F1-FF7D-66E47EFD7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Live Show Case</a:t>
            </a:r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8278017-4D82-C57B-8D13-7AC6174F1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>
                <a:hlinkClick r:id="rId2"/>
              </a:rPr>
              <a:t>https://gruppe1.testsites.info/</a:t>
            </a:r>
            <a:endParaRPr lang="de-DE" dirty="0"/>
          </a:p>
          <a:p>
            <a:r>
              <a:rPr lang="de-DE" sz="1800" dirty="0">
                <a:solidFill>
                  <a:schemeClr val="bg2"/>
                </a:solidFill>
                <a:hlinkClick r:id="rId3"/>
              </a:rPr>
              <a:t>https://t.me/projektaktienbot</a:t>
            </a:r>
            <a:endParaRPr lang="de-DE" sz="1800" dirty="0">
              <a:solidFill>
                <a:schemeClr val="bg2"/>
              </a:solidFill>
            </a:endParaRPr>
          </a:p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6D46FE-14DD-D46C-B915-4F31C5C9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9</a:t>
            </a:fld>
            <a:endParaRPr lang="de-DE" noProof="0"/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DAD8E268-A1D7-50D5-67B8-5414E23AD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3020" y="612227"/>
            <a:ext cx="4494924" cy="448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7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0B0CB-DBC8-BF49-BAA7-EAACD06A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 und Empfehlungen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E2B90F-BADF-1DFF-2A82-58A4FFA2F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05435" indent="-305435"/>
            <a:r>
              <a:rPr lang="de-DE" b="1" dirty="0" err="1"/>
              <a:t>Lessons</a:t>
            </a:r>
            <a:r>
              <a:rPr lang="de-DE" b="1" dirty="0"/>
              <a:t> </a:t>
            </a:r>
            <a:r>
              <a:rPr lang="de-DE" b="1" dirty="0" err="1"/>
              <a:t>learned</a:t>
            </a:r>
            <a:endParaRPr lang="de-DE" b="1" dirty="0"/>
          </a:p>
          <a:p>
            <a:pPr marL="629920" lvl="1" indent="-305435"/>
            <a:r>
              <a:rPr lang="de-DE" dirty="0"/>
              <a:t>Höherer Fokus auf Usability als auf Funktionsumfang</a:t>
            </a:r>
          </a:p>
          <a:p>
            <a:pPr marL="629920" lvl="1" indent="-305435"/>
            <a:r>
              <a:rPr lang="de-DE" dirty="0"/>
              <a:t>Gute </a:t>
            </a:r>
            <a:r>
              <a:rPr lang="de-DE" dirty="0" err="1"/>
              <a:t>API‘s</a:t>
            </a:r>
            <a:r>
              <a:rPr lang="de-DE" dirty="0"/>
              <a:t> kosten was</a:t>
            </a:r>
          </a:p>
          <a:p>
            <a:pPr marL="629920" lvl="1" indent="-305435"/>
            <a:r>
              <a:rPr lang="de-DE" dirty="0"/>
              <a:t>Inputs validieren</a:t>
            </a:r>
          </a:p>
          <a:p>
            <a:pPr marL="629920" lvl="1" indent="-305435"/>
            <a:r>
              <a:rPr lang="de-DE" dirty="0" err="1"/>
              <a:t>Markdown</a:t>
            </a:r>
            <a:r>
              <a:rPr lang="de-DE" dirty="0"/>
              <a:t> in Nachrichten riskant</a:t>
            </a:r>
          </a:p>
          <a:p>
            <a:pPr marL="629920" lvl="1" indent="-305435"/>
            <a:r>
              <a:rPr lang="de-DE" dirty="0"/>
              <a:t>Frühzeitig anfangen ausführlich </a:t>
            </a:r>
            <a:r>
              <a:rPr lang="de-DE"/>
              <a:t>zu testen</a:t>
            </a:r>
            <a:endParaRPr lang="de-DE" dirty="0"/>
          </a:p>
          <a:p>
            <a:pPr marL="305435" indent="-305435"/>
            <a:r>
              <a:rPr lang="de-DE" b="1" dirty="0"/>
              <a:t>Empfehlungen</a:t>
            </a:r>
          </a:p>
          <a:p>
            <a:pPr marL="629285" lvl="1" indent="-305435"/>
            <a:r>
              <a:rPr lang="de-DE" dirty="0" err="1">
                <a:ea typeface="+mn-lt"/>
                <a:cs typeface="+mn-lt"/>
              </a:rPr>
              <a:t>Compodoc</a:t>
            </a:r>
            <a:r>
              <a:rPr lang="de-DE" dirty="0">
                <a:ea typeface="+mn-lt"/>
                <a:cs typeface="+mn-lt"/>
              </a:rPr>
              <a:t> und </a:t>
            </a:r>
            <a:r>
              <a:rPr lang="de-DE" dirty="0" err="1">
                <a:ea typeface="+mn-lt"/>
                <a:cs typeface="+mn-lt"/>
              </a:rPr>
              <a:t>Dependabot</a:t>
            </a:r>
            <a:r>
              <a:rPr lang="de-DE" dirty="0">
                <a:ea typeface="+mn-lt"/>
                <a:cs typeface="+mn-lt"/>
              </a:rPr>
              <a:t> für Doku und </a:t>
            </a:r>
            <a:r>
              <a:rPr lang="de-DE" dirty="0" err="1">
                <a:ea typeface="+mn-lt"/>
                <a:cs typeface="+mn-lt"/>
              </a:rPr>
              <a:t>Kontinualität</a:t>
            </a:r>
            <a:endParaRPr lang="de-DE" dirty="0">
              <a:ea typeface="+mn-lt"/>
              <a:cs typeface="+mn-lt"/>
            </a:endParaRPr>
          </a:p>
          <a:p>
            <a:pPr marL="629285" lvl="1" indent="-305435"/>
            <a:r>
              <a:rPr lang="de-DE" dirty="0" err="1">
                <a:ea typeface="+mn-lt"/>
                <a:cs typeface="+mn-lt"/>
              </a:rPr>
              <a:t>Crontab</a:t>
            </a:r>
            <a:r>
              <a:rPr lang="de-DE" dirty="0">
                <a:ea typeface="+mn-lt"/>
                <a:cs typeface="+mn-lt"/>
              </a:rPr>
              <a:t> für Automatisierung</a:t>
            </a:r>
          </a:p>
          <a:p>
            <a:pPr marL="629285" lvl="1" indent="-305435"/>
            <a:r>
              <a:rPr lang="de-DE" dirty="0"/>
              <a:t>Automatische Container </a:t>
            </a:r>
            <a:r>
              <a:rPr lang="de-DE" dirty="0" err="1"/>
              <a:t>Builds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A95A45F-3E56-3E5B-3DB3-67D7F9CD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10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66745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hteck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de-DE">
                <a:solidFill>
                  <a:srgbClr val="FFFFFF"/>
                </a:solidFill>
              </a:rPr>
              <a:t>Viele Dank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pPr rtl="0"/>
            <a:r>
              <a:rPr lang="de-DE" sz="1400" dirty="0">
                <a:solidFill>
                  <a:schemeClr val="bg2"/>
                </a:solidFill>
                <a:hlinkClick r:id="rId3"/>
              </a:rPr>
              <a:t>https://gruppe1.testsites.info/</a:t>
            </a:r>
            <a:endParaRPr lang="de-DE" sz="1400" dirty="0">
              <a:solidFill>
                <a:schemeClr val="bg2"/>
              </a:solidFill>
            </a:endParaRPr>
          </a:p>
          <a:p>
            <a:pPr rtl="0"/>
            <a:r>
              <a:rPr lang="de-DE" sz="1400" dirty="0">
                <a:solidFill>
                  <a:schemeClr val="bg2"/>
                </a:solidFill>
                <a:hlinkClick r:id="rId4"/>
              </a:rPr>
              <a:t>https://t.me/projektaktienbot</a:t>
            </a:r>
            <a:endParaRPr lang="de-DE" sz="1400" dirty="0">
              <a:solidFill>
                <a:schemeClr val="bg2"/>
              </a:solidFill>
            </a:endParaRPr>
          </a:p>
          <a:p>
            <a:pPr rtl="0"/>
            <a:endParaRPr lang="de-DE" sz="1400" dirty="0">
              <a:solidFill>
                <a:schemeClr val="bg2"/>
              </a:solidFill>
            </a:endParaRPr>
          </a:p>
          <a:p>
            <a:pPr rtl="0"/>
            <a:endParaRPr lang="de-DE" sz="1400" dirty="0">
              <a:solidFill>
                <a:schemeClr val="bg2"/>
              </a:solidFill>
            </a:endParaRPr>
          </a:p>
          <a:p>
            <a:pPr rtl="0"/>
            <a:endParaRPr lang="de-DE" dirty="0">
              <a:solidFill>
                <a:schemeClr val="bg2"/>
              </a:solidFill>
            </a:endParaRPr>
          </a:p>
        </p:txBody>
      </p:sp>
      <p:pic>
        <p:nvPicPr>
          <p:cNvPr id="5" name="Bild 4" descr="Digitale Zahlen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9F0946-236E-B290-F65A-2876676C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de-DE" noProof="0" smtClean="0"/>
              <a:pPr rtl="0"/>
              <a:t>11</a:t>
            </a:fld>
            <a:endParaRPr lang="de-DE" noProof="0"/>
          </a:p>
        </p:txBody>
      </p:sp>
      <p:pic>
        <p:nvPicPr>
          <p:cNvPr id="4" name="Grafik 6">
            <a:extLst>
              <a:ext uri="{FF2B5EF4-FFF2-40B4-BE49-F238E27FC236}">
                <a16:creationId xmlns:a16="http://schemas.microsoft.com/office/drawing/2014/main" id="{08EE4253-904E-42DA-C04C-FA18F36604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42399" y="4369675"/>
            <a:ext cx="1587063" cy="158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208803_TF56390039_Win32" id="{9709D5E4-7F03-464B-BC5A-695B9021A4D3}" vid="{EED2F974-933F-49F2-9C8F-8219E694BCE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 „Technisch“</Template>
  <TotalTime>0</TotalTime>
  <Words>409</Words>
  <Application>Microsoft Office PowerPoint</Application>
  <PresentationFormat>Breitbild</PresentationFormat>
  <Paragraphs>100</Paragraphs>
  <Slides>11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Gill Sans MT</vt:lpstr>
      <vt:lpstr>Wingdings</vt:lpstr>
      <vt:lpstr>Wingdings 2</vt:lpstr>
      <vt:lpstr>Dividende</vt:lpstr>
      <vt:lpstr>Aktien Website und Aktien Telegram Bot </vt:lpstr>
      <vt:lpstr>Gliederung</vt:lpstr>
      <vt:lpstr>Produktumfang</vt:lpstr>
      <vt:lpstr>Team Overview</vt:lpstr>
      <vt:lpstr>Sprachen und Frameworks</vt:lpstr>
      <vt:lpstr>Telegram Bot</vt:lpstr>
      <vt:lpstr>Website</vt:lpstr>
      <vt:lpstr>Backend &amp; Datenbank Infrastruktur</vt:lpstr>
      <vt:lpstr>Live Show Case</vt:lpstr>
      <vt:lpstr>Fazit und Empfehlungen</vt:lpstr>
      <vt:lpstr>Viele Dank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Aktien Website und Aktien Telegram Bot </dc:title>
  <dc:creator>Eickhoff, Linus (DualStudy)</dc:creator>
  <cp:lastModifiedBy>Eickhoff, Linus (DualStudy)</cp:lastModifiedBy>
  <cp:revision>1</cp:revision>
  <dcterms:created xsi:type="dcterms:W3CDTF">2022-05-08T09:04:35Z</dcterms:created>
  <dcterms:modified xsi:type="dcterms:W3CDTF">2022-05-12T17:08:22Z</dcterms:modified>
</cp:coreProperties>
</file>